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6" r:id="rId4"/>
    <p:sldMasterId id="2147483660" r:id="rId5"/>
  </p:sldMasterIdLst>
  <p:notesMasterIdLst>
    <p:notesMasterId r:id="rId22"/>
  </p:notesMasterIdLst>
  <p:handoutMasterIdLst>
    <p:handoutMasterId r:id="rId23"/>
  </p:handoutMasterIdLst>
  <p:sldIdLst>
    <p:sldId id="312" r:id="rId6"/>
    <p:sldId id="313" r:id="rId7"/>
    <p:sldId id="406" r:id="rId8"/>
    <p:sldId id="392" r:id="rId9"/>
    <p:sldId id="400" r:id="rId10"/>
    <p:sldId id="345" r:id="rId11"/>
    <p:sldId id="360" r:id="rId12"/>
    <p:sldId id="363" r:id="rId13"/>
    <p:sldId id="413" r:id="rId14"/>
    <p:sldId id="412" r:id="rId15"/>
    <p:sldId id="408" r:id="rId16"/>
    <p:sldId id="409" r:id="rId17"/>
    <p:sldId id="362" r:id="rId18"/>
    <p:sldId id="365" r:id="rId19"/>
    <p:sldId id="331" r:id="rId20"/>
    <p:sldId id="340" r:id="rId2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F0E95BD-AD63-4DFF-9CE5-0BCDA6EB6555}">
          <p14:sldIdLst>
            <p14:sldId id="312"/>
            <p14:sldId id="313"/>
            <p14:sldId id="406"/>
            <p14:sldId id="392"/>
            <p14:sldId id="400"/>
            <p14:sldId id="345"/>
            <p14:sldId id="360"/>
            <p14:sldId id="363"/>
            <p14:sldId id="413"/>
            <p14:sldId id="412"/>
            <p14:sldId id="408"/>
            <p14:sldId id="409"/>
            <p14:sldId id="362"/>
            <p14:sldId id="365"/>
            <p14:sldId id="331"/>
            <p14:sldId id="34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227D41-9803-2193-D96E-ADE26D4F5FDC}" name="Sherman, Ann" initials="AS" userId="S::ann.sherman@ucdenver.edu::53b96c9b-604e-4d43-a5e7-074229ca43d7" providerId="AD"/>
  <p188:author id="{6F53F595-CBC0-0E0B-5CE1-F9A2E16BF9A8}" name="St Peter, Jennifer" initials="JS" userId="S::jennifer.stpeter@ucdenver.edu::502615b6-271e-42a1-9de3-27b8d8c93b08" providerId="AD"/>
  <p188:author id="{CBE4FEA6-FA4D-AC64-E798-3AC1C2047051}" name="McGuire, Amy" initials="AM" userId="S::amy.k.mcguire@ucdenver.edu::45e31674-36dd-4323-ba0a-7419e40a682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40730B-E224-DE29-9393-2BD2A3917BBF}" v="6" dt="2025-01-28T18:32:44.8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 autoAdjust="0"/>
    <p:restoredTop sz="94640" autoAdjust="0"/>
  </p:normalViewPr>
  <p:slideViewPr>
    <p:cSldViewPr>
      <p:cViewPr varScale="1">
        <p:scale>
          <a:sx n="73" d="100"/>
          <a:sy n="73" d="100"/>
        </p:scale>
        <p:origin x="76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20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olucdenver-my.sharepoint.com/personal/jennifer_stpeter_ucdenver_edu/Documents/H%20Drive%204-14-21/FY%202024-25%20Projections/NACUBO%20Spend%20FY18-FY24%20Actual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r>
              <a:rPr lang="en-US" sz="1600" dirty="0"/>
              <a:t>CU Denver Share of Spending on Select Operating Expenses</a:t>
            </a:r>
            <a:r>
              <a:rPr lang="en-US" sz="1600" baseline="30000" dirty="0"/>
              <a:t>1</a:t>
            </a:r>
            <a:endParaRPr lang="en-US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Helvetica Neue Light" panose="02000403000000020004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Sheet2!$B$9</c:f>
              <c:strCache>
                <c:ptCount val="1"/>
                <c:pt idx="0">
                  <c:v>Instruction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 Light" panose="02000403000000020004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Sheet2!$C$8:$I$8</c:f>
              <c:strCache>
                <c:ptCount val="7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  <c:pt idx="3">
                  <c:v>2020-21</c:v>
                </c:pt>
                <c:pt idx="4">
                  <c:v>2021-22</c:v>
                </c:pt>
                <c:pt idx="5">
                  <c:v>2022-23</c:v>
                </c:pt>
                <c:pt idx="6">
                  <c:v>2023-24</c:v>
                </c:pt>
              </c:strCache>
            </c:strRef>
          </c:cat>
          <c:val>
            <c:numRef>
              <c:f>Sheet2!$C$9:$I$9</c:f>
              <c:numCache>
                <c:formatCode>0.0%</c:formatCode>
                <c:ptCount val="7"/>
                <c:pt idx="0">
                  <c:v>0.78333239731893878</c:v>
                </c:pt>
                <c:pt idx="1">
                  <c:v>0.76913398356389906</c:v>
                </c:pt>
                <c:pt idx="2">
                  <c:v>0.75525732706992776</c:v>
                </c:pt>
                <c:pt idx="3">
                  <c:v>0.76471548366941011</c:v>
                </c:pt>
                <c:pt idx="4">
                  <c:v>0.75232700277735254</c:v>
                </c:pt>
                <c:pt idx="5">
                  <c:v>0.785564694843506</c:v>
                </c:pt>
                <c:pt idx="6">
                  <c:v>0.78843050200353004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F8-4411-B245-AA6387F1DC5B}"/>
            </c:ext>
          </c:extLst>
        </c:ser>
        <c:ser>
          <c:idx val="1"/>
          <c:order val="1"/>
          <c:tx>
            <c:strRef>
              <c:f>Sheet2!$B$10</c:f>
              <c:strCache>
                <c:ptCount val="1"/>
                <c:pt idx="0">
                  <c:v>Academic Support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944444444444442E-2"/>
                  <c:y val="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1F8-4411-B245-AA6387F1DC5B}"/>
                </c:ext>
              </c:extLst>
            </c:dLbl>
            <c:dLbl>
              <c:idx val="1"/>
              <c:layout>
                <c:manualLayout>
                  <c:x val="1.666666666666661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1F8-4411-B245-AA6387F1DC5B}"/>
                </c:ext>
              </c:extLst>
            </c:dLbl>
            <c:dLbl>
              <c:idx val="2"/>
              <c:layout>
                <c:manualLayout>
                  <c:x val="1.3888888888888888E-2"/>
                  <c:y val="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1F8-4411-B245-AA6387F1DC5B}"/>
                </c:ext>
              </c:extLst>
            </c:dLbl>
            <c:dLbl>
              <c:idx val="3"/>
              <c:layout>
                <c:manualLayout>
                  <c:x val="1.9444444444444445E-2"/>
                  <c:y val="-8.487556272013328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1F8-4411-B245-AA6387F1DC5B}"/>
                </c:ext>
              </c:extLst>
            </c:dLbl>
            <c:dLbl>
              <c:idx val="4"/>
              <c:layout>
                <c:manualLayout>
                  <c:x val="1.6666666666666666E-2"/>
                  <c:y val="4.6296296296295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1F8-4411-B245-AA6387F1DC5B}"/>
                </c:ext>
              </c:extLst>
            </c:dLbl>
            <c:dLbl>
              <c:idx val="5"/>
              <c:layout>
                <c:manualLayout>
                  <c:x val="1.6666666666666767E-2"/>
                  <c:y val="-4.62962962962962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1F8-4411-B245-AA6387F1DC5B}"/>
                </c:ext>
              </c:extLst>
            </c:dLbl>
            <c:dLbl>
              <c:idx val="6"/>
              <c:layout>
                <c:manualLayout>
                  <c:x val="1.944444444444454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8847112860892382E-2"/>
                      <c:h val="7.400481189851268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C1F8-4411-B245-AA6387F1DC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elvetica Neue Light" panose="02000403000000020004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Sheet2!$C$8:$I$8</c:f>
              <c:strCache>
                <c:ptCount val="7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  <c:pt idx="3">
                  <c:v>2020-21</c:v>
                </c:pt>
                <c:pt idx="4">
                  <c:v>2021-22</c:v>
                </c:pt>
                <c:pt idx="5">
                  <c:v>2022-23</c:v>
                </c:pt>
                <c:pt idx="6">
                  <c:v>2023-24</c:v>
                </c:pt>
              </c:strCache>
            </c:strRef>
          </c:cat>
          <c:val>
            <c:numRef>
              <c:f>Sheet2!$C$10:$I$10</c:f>
              <c:numCache>
                <c:formatCode>0.0%</c:formatCode>
                <c:ptCount val="7"/>
                <c:pt idx="0">
                  <c:v>0.21666760268106131</c:v>
                </c:pt>
                <c:pt idx="1">
                  <c:v>0.23086601643610094</c:v>
                </c:pt>
                <c:pt idx="2">
                  <c:v>0.24474267293007226</c:v>
                </c:pt>
                <c:pt idx="3">
                  <c:v>0.23528451633058989</c:v>
                </c:pt>
                <c:pt idx="4">
                  <c:v>0.24767299722264757</c:v>
                </c:pt>
                <c:pt idx="5">
                  <c:v>0.21443530515649392</c:v>
                </c:pt>
                <c:pt idx="6">
                  <c:v>0.21156949799646996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1F8-4411-B245-AA6387F1DC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94961200"/>
        <c:axId val="394949200"/>
      </c:barChart>
      <c:catAx>
        <c:axId val="394961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endParaRPr lang="en-US"/>
          </a:p>
        </c:txPr>
        <c:crossAx val="394949200"/>
        <c:crosses val="autoZero"/>
        <c:auto val="1"/>
        <c:lblAlgn val="ctr"/>
        <c:lblOffset val="100"/>
        <c:noMultiLvlLbl val="0"/>
      </c:catAx>
      <c:valAx>
        <c:axId val="394949200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394961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 Neue Light" panose="02000403000000020004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Helvetica Neue Light" panose="02000403000000020004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BCF4C3-AEF3-4794-95D6-FDA2B12F13B2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23F321-1E12-4667-91E3-C6457EBDD401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524FC604-C6E2-4AA8-9EB5-CA615CB449F2}" type="parTrans" cxnId="{F3979588-E482-4DB3-8192-7C0C630B475D}">
      <dgm:prSet/>
      <dgm:spPr/>
      <dgm:t>
        <a:bodyPr/>
        <a:lstStyle/>
        <a:p>
          <a:endParaRPr lang="en-US"/>
        </a:p>
      </dgm:t>
    </dgm:pt>
    <dgm:pt modelId="{4F56AE12-0419-4B2A-B951-7FA9E292B2D5}" type="sibTrans" cxnId="{F3979588-E482-4DB3-8192-7C0C630B475D}">
      <dgm:prSet/>
      <dgm:spPr/>
      <dgm:t>
        <a:bodyPr/>
        <a:lstStyle/>
        <a:p>
          <a:endParaRPr lang="en-US"/>
        </a:p>
      </dgm:t>
    </dgm:pt>
    <dgm:pt modelId="{C5C25B4E-0EEB-4E8F-939C-DCDD8BDA78B4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 </a:t>
          </a:r>
        </a:p>
      </dgm:t>
    </dgm:pt>
    <dgm:pt modelId="{130B10E7-C305-4F52-B7B5-9E3BDE9DBF08}" type="parTrans" cxnId="{A48E568D-5476-47D9-918F-BC88F31FAD5D}">
      <dgm:prSet/>
      <dgm:spPr/>
      <dgm:t>
        <a:bodyPr/>
        <a:lstStyle/>
        <a:p>
          <a:endParaRPr lang="en-US"/>
        </a:p>
      </dgm:t>
    </dgm:pt>
    <dgm:pt modelId="{985CC514-5090-4F4B-9799-0BABBC3222BD}" type="sibTrans" cxnId="{A48E568D-5476-47D9-918F-BC88F31FAD5D}">
      <dgm:prSet/>
      <dgm:spPr/>
      <dgm:t>
        <a:bodyPr/>
        <a:lstStyle/>
        <a:p>
          <a:endParaRPr lang="en-US"/>
        </a:p>
      </dgm:t>
    </dgm:pt>
    <dgm:pt modelId="{CE20D5D4-D105-4B45-8009-48E0F4E2F03A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 </a:t>
          </a:r>
        </a:p>
      </dgm:t>
    </dgm:pt>
    <dgm:pt modelId="{3AD9256D-D835-4C27-B280-F5224C723272}" type="parTrans" cxnId="{C499F159-91D5-40D1-A080-0EA4F2F36669}">
      <dgm:prSet/>
      <dgm:spPr/>
      <dgm:t>
        <a:bodyPr/>
        <a:lstStyle/>
        <a:p>
          <a:endParaRPr lang="en-US"/>
        </a:p>
      </dgm:t>
    </dgm:pt>
    <dgm:pt modelId="{6922D56C-56B5-4954-91C7-A82347328286}" type="sibTrans" cxnId="{C499F159-91D5-40D1-A080-0EA4F2F36669}">
      <dgm:prSet/>
      <dgm:spPr/>
      <dgm:t>
        <a:bodyPr/>
        <a:lstStyle/>
        <a:p>
          <a:endParaRPr lang="en-US"/>
        </a:p>
      </dgm:t>
    </dgm:pt>
    <dgm:pt modelId="{FE2591FA-1B7F-49BC-8E39-30DDCA505483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2F23E82C-D1B1-44B9-8C64-D082308F5192}" type="parTrans" cxnId="{AC01DCF0-1947-468F-B8CA-F7A8BF4027E6}">
      <dgm:prSet/>
      <dgm:spPr/>
      <dgm:t>
        <a:bodyPr/>
        <a:lstStyle/>
        <a:p>
          <a:endParaRPr lang="en-US"/>
        </a:p>
      </dgm:t>
    </dgm:pt>
    <dgm:pt modelId="{C48D3D86-43F7-497B-9155-8F3927F76E35}" type="sibTrans" cxnId="{AC01DCF0-1947-468F-B8CA-F7A8BF4027E6}">
      <dgm:prSet/>
      <dgm:spPr/>
      <dgm:t>
        <a:bodyPr/>
        <a:lstStyle/>
        <a:p>
          <a:endParaRPr lang="en-US"/>
        </a:p>
      </dgm:t>
    </dgm:pt>
    <dgm:pt modelId="{67945BB6-CEA6-4876-918A-C544480CFFA1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B855EF0F-76BF-4CA0-BC6C-60FCC751288C}" type="parTrans" cxnId="{B3DE6DAF-E104-40AB-A9C5-46693C9FEB6D}">
      <dgm:prSet/>
      <dgm:spPr/>
      <dgm:t>
        <a:bodyPr/>
        <a:lstStyle/>
        <a:p>
          <a:endParaRPr lang="en-US"/>
        </a:p>
      </dgm:t>
    </dgm:pt>
    <dgm:pt modelId="{8C5805D6-94AC-4879-9B80-F35A87373EA5}" type="sibTrans" cxnId="{B3DE6DAF-E104-40AB-A9C5-46693C9FEB6D}">
      <dgm:prSet/>
      <dgm:spPr/>
      <dgm:t>
        <a:bodyPr/>
        <a:lstStyle/>
        <a:p>
          <a:endParaRPr lang="en-US"/>
        </a:p>
      </dgm:t>
    </dgm:pt>
    <dgm:pt modelId="{4ABEB281-6BFC-4078-9184-8A8291204C43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F7ACF953-6425-4CF2-8ECA-E2518A590B14}" type="parTrans" cxnId="{E9F2D2E8-EADA-47D2-B7BA-F3DCB24136CF}">
      <dgm:prSet/>
      <dgm:spPr/>
      <dgm:t>
        <a:bodyPr/>
        <a:lstStyle/>
        <a:p>
          <a:endParaRPr lang="en-US"/>
        </a:p>
      </dgm:t>
    </dgm:pt>
    <dgm:pt modelId="{97DCDA97-B311-4A80-9C7D-1E74ED529620}" type="sibTrans" cxnId="{E9F2D2E8-EADA-47D2-B7BA-F3DCB24136CF}">
      <dgm:prSet/>
      <dgm:spPr/>
      <dgm:t>
        <a:bodyPr/>
        <a:lstStyle/>
        <a:p>
          <a:endParaRPr lang="en-US"/>
        </a:p>
      </dgm:t>
    </dgm:pt>
    <dgm:pt modelId="{FFFD8FD7-C54F-4285-911D-FB3724E0FFCA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22F071AC-C1C4-42AA-AE8D-64A26CBA7D63}" type="parTrans" cxnId="{B83FD529-D8C5-472D-B661-B8F75A5498AF}">
      <dgm:prSet/>
      <dgm:spPr/>
      <dgm:t>
        <a:bodyPr/>
        <a:lstStyle/>
        <a:p>
          <a:endParaRPr lang="en-US"/>
        </a:p>
      </dgm:t>
    </dgm:pt>
    <dgm:pt modelId="{29B0DAA6-A17D-4209-9C43-C9722BB98EC1}" type="sibTrans" cxnId="{B83FD529-D8C5-472D-B661-B8F75A5498AF}">
      <dgm:prSet/>
      <dgm:spPr/>
      <dgm:t>
        <a:bodyPr/>
        <a:lstStyle/>
        <a:p>
          <a:endParaRPr lang="en-US"/>
        </a:p>
      </dgm:t>
    </dgm:pt>
    <dgm:pt modelId="{2122DDD2-FEED-4134-9983-E8BD969DFB92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37F21490-3309-4FAE-AED0-860FDB7F53D0}" type="parTrans" cxnId="{CE1C57B9-FC46-4281-B79D-01BE73082776}">
      <dgm:prSet/>
      <dgm:spPr/>
      <dgm:t>
        <a:bodyPr/>
        <a:lstStyle/>
        <a:p>
          <a:endParaRPr lang="en-US"/>
        </a:p>
      </dgm:t>
    </dgm:pt>
    <dgm:pt modelId="{95DF57B1-19C8-40B5-8A0A-CC931BDC36FB}" type="sibTrans" cxnId="{CE1C57B9-FC46-4281-B79D-01BE73082776}">
      <dgm:prSet/>
      <dgm:spPr/>
      <dgm:t>
        <a:bodyPr/>
        <a:lstStyle/>
        <a:p>
          <a:endParaRPr lang="en-US"/>
        </a:p>
      </dgm:t>
    </dgm:pt>
    <dgm:pt modelId="{C1535280-886D-49E8-866C-24DE1C69A500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1909BB53-B4A6-4F3A-A268-0A21B37C4BD5}" type="parTrans" cxnId="{CECCDEFF-8140-4A07-BA5E-A692042B8983}">
      <dgm:prSet/>
      <dgm:spPr/>
      <dgm:t>
        <a:bodyPr/>
        <a:lstStyle/>
        <a:p>
          <a:endParaRPr lang="en-US"/>
        </a:p>
      </dgm:t>
    </dgm:pt>
    <dgm:pt modelId="{6A733526-D40F-4F24-823A-0352CCC7259D}" type="sibTrans" cxnId="{CECCDEFF-8140-4A07-BA5E-A692042B8983}">
      <dgm:prSet/>
      <dgm:spPr/>
      <dgm:t>
        <a:bodyPr/>
        <a:lstStyle/>
        <a:p>
          <a:endParaRPr lang="en-US"/>
        </a:p>
      </dgm:t>
    </dgm:pt>
    <dgm:pt modelId="{6900F742-1BF8-4B0B-A4AF-A729060E1E27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B2846B58-B1EF-4875-9C4E-632576613B2A}" type="parTrans" cxnId="{9F1D7F86-103D-4F7E-B03B-73D0EAF26BD8}">
      <dgm:prSet/>
      <dgm:spPr/>
      <dgm:t>
        <a:bodyPr/>
        <a:lstStyle/>
        <a:p>
          <a:endParaRPr lang="en-US"/>
        </a:p>
      </dgm:t>
    </dgm:pt>
    <dgm:pt modelId="{CB31A0E0-8D7E-4AAF-B76A-05C89A147C53}" type="sibTrans" cxnId="{9F1D7F86-103D-4F7E-B03B-73D0EAF26BD8}">
      <dgm:prSet/>
      <dgm:spPr/>
      <dgm:t>
        <a:bodyPr/>
        <a:lstStyle/>
        <a:p>
          <a:endParaRPr lang="en-US"/>
        </a:p>
      </dgm:t>
    </dgm:pt>
    <dgm:pt modelId="{293437DA-E617-4F2D-96A3-B15ECC12E545}">
      <dgm:prSet phldrT="[Text]"/>
      <dgm:spPr>
        <a:solidFill>
          <a:schemeClr val="accent3"/>
        </a:solidFill>
      </dgm:spPr>
      <dgm:t>
        <a:bodyPr/>
        <a:lstStyle/>
        <a:p>
          <a:endParaRPr lang="en-US" dirty="0"/>
        </a:p>
      </dgm:t>
    </dgm:pt>
    <dgm:pt modelId="{A9A1C48F-D055-43D3-9211-C227C68F4998}" type="parTrans" cxnId="{0F64D692-029B-4E1A-9BC8-877BA828C482}">
      <dgm:prSet/>
      <dgm:spPr/>
      <dgm:t>
        <a:bodyPr/>
        <a:lstStyle/>
        <a:p>
          <a:endParaRPr lang="en-US"/>
        </a:p>
      </dgm:t>
    </dgm:pt>
    <dgm:pt modelId="{1C8B0C9E-3136-4BB4-80BA-4D81F175DD81}" type="sibTrans" cxnId="{0F64D692-029B-4E1A-9BC8-877BA828C482}">
      <dgm:prSet/>
      <dgm:spPr/>
      <dgm:t>
        <a:bodyPr/>
        <a:lstStyle/>
        <a:p>
          <a:endParaRPr lang="en-US"/>
        </a:p>
      </dgm:t>
    </dgm:pt>
    <dgm:pt modelId="{733DDFD7-E37F-4404-90B7-5731FA8E74BB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BA2A7B6F-C083-4C7C-93DF-98AF6F056D81}" type="parTrans" cxnId="{6640285A-D12F-4C78-92B9-85BE11EA42C2}">
      <dgm:prSet/>
      <dgm:spPr/>
      <dgm:t>
        <a:bodyPr/>
        <a:lstStyle/>
        <a:p>
          <a:endParaRPr lang="en-US"/>
        </a:p>
      </dgm:t>
    </dgm:pt>
    <dgm:pt modelId="{2CBE3E10-712B-4E0C-9E34-26825CB8A042}" type="sibTrans" cxnId="{6640285A-D12F-4C78-92B9-85BE11EA42C2}">
      <dgm:prSet/>
      <dgm:spPr/>
      <dgm:t>
        <a:bodyPr/>
        <a:lstStyle/>
        <a:p>
          <a:endParaRPr lang="en-US"/>
        </a:p>
      </dgm:t>
    </dgm:pt>
    <dgm:pt modelId="{128F51D9-75A2-4481-95BB-3A8CB54EC4F4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7B927E40-F798-4462-AA63-786C6BEA266A}" type="parTrans" cxnId="{32E6ABCD-35AF-4F37-890B-54308DBC71DF}">
      <dgm:prSet/>
      <dgm:spPr/>
      <dgm:t>
        <a:bodyPr/>
        <a:lstStyle/>
        <a:p>
          <a:endParaRPr lang="en-US"/>
        </a:p>
      </dgm:t>
    </dgm:pt>
    <dgm:pt modelId="{F54F59A6-C0EC-4776-AC60-D2FEB31C6EBA}" type="sibTrans" cxnId="{32E6ABCD-35AF-4F37-890B-54308DBC71DF}">
      <dgm:prSet/>
      <dgm:spPr/>
      <dgm:t>
        <a:bodyPr/>
        <a:lstStyle/>
        <a:p>
          <a:endParaRPr lang="en-US"/>
        </a:p>
      </dgm:t>
    </dgm:pt>
    <dgm:pt modelId="{9C4D8A4C-F969-4A28-91FB-F0BC193C8828}">
      <dgm:prSet phldrT="[Text]"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03BBE092-8258-4890-B43B-E25EE41ABD6C}" type="parTrans" cxnId="{2C18AC89-42B2-4607-9B57-552965BC581C}">
      <dgm:prSet/>
      <dgm:spPr/>
      <dgm:t>
        <a:bodyPr/>
        <a:lstStyle/>
        <a:p>
          <a:endParaRPr lang="en-US"/>
        </a:p>
      </dgm:t>
    </dgm:pt>
    <dgm:pt modelId="{0BA73385-8A9F-459A-BCD3-6188DE43F5AE}" type="sibTrans" cxnId="{2C18AC89-42B2-4607-9B57-552965BC581C}">
      <dgm:prSet/>
      <dgm:spPr/>
      <dgm:t>
        <a:bodyPr/>
        <a:lstStyle/>
        <a:p>
          <a:endParaRPr lang="en-US"/>
        </a:p>
      </dgm:t>
    </dgm:pt>
    <dgm:pt modelId="{2B6B962A-52D1-4FFB-91ED-D6111CBD995B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D7BF9218-5344-4BB2-B3F1-A65E831E3551}" type="parTrans" cxnId="{C33ACB54-83D9-45AA-A21D-72D051B6D103}">
      <dgm:prSet/>
      <dgm:spPr/>
      <dgm:t>
        <a:bodyPr/>
        <a:lstStyle/>
        <a:p>
          <a:endParaRPr lang="en-US"/>
        </a:p>
      </dgm:t>
    </dgm:pt>
    <dgm:pt modelId="{6EFA1595-199A-4DED-B1CC-777C709674EA}" type="sibTrans" cxnId="{C33ACB54-83D9-45AA-A21D-72D051B6D103}">
      <dgm:prSet/>
      <dgm:spPr/>
      <dgm:t>
        <a:bodyPr/>
        <a:lstStyle/>
        <a:p>
          <a:endParaRPr lang="en-US"/>
        </a:p>
      </dgm:t>
    </dgm:pt>
    <dgm:pt modelId="{7EB3AAC4-224B-4DCC-A893-479EEEA9341C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004E6292-5454-4990-A769-73D913DF24EE}" type="parTrans" cxnId="{4CCA6519-2CF0-4AFB-8350-9C1730C8E4FA}">
      <dgm:prSet/>
      <dgm:spPr/>
      <dgm:t>
        <a:bodyPr/>
        <a:lstStyle/>
        <a:p>
          <a:endParaRPr lang="en-US"/>
        </a:p>
      </dgm:t>
    </dgm:pt>
    <dgm:pt modelId="{29BCE862-8F13-4908-8682-77DC818519E3}" type="sibTrans" cxnId="{4CCA6519-2CF0-4AFB-8350-9C1730C8E4FA}">
      <dgm:prSet/>
      <dgm:spPr/>
      <dgm:t>
        <a:bodyPr/>
        <a:lstStyle/>
        <a:p>
          <a:endParaRPr lang="en-US"/>
        </a:p>
      </dgm:t>
    </dgm:pt>
    <dgm:pt modelId="{13D621AC-ECEB-4453-A58B-06B4934A26E5}">
      <dgm:prSet phldrT="[Text]"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1AD25EE6-4AEB-4FD4-B7CE-BE76287C1C58}" type="parTrans" cxnId="{4680FEE5-7332-446F-A273-CD9786624A7D}">
      <dgm:prSet/>
      <dgm:spPr/>
      <dgm:t>
        <a:bodyPr/>
        <a:lstStyle/>
        <a:p>
          <a:endParaRPr lang="en-US"/>
        </a:p>
      </dgm:t>
    </dgm:pt>
    <dgm:pt modelId="{0D346D85-30A7-4B81-9F64-40274F7E86B8}" type="sibTrans" cxnId="{4680FEE5-7332-446F-A273-CD9786624A7D}">
      <dgm:prSet/>
      <dgm:spPr/>
      <dgm:t>
        <a:bodyPr/>
        <a:lstStyle/>
        <a:p>
          <a:endParaRPr lang="en-US"/>
        </a:p>
      </dgm:t>
    </dgm:pt>
    <dgm:pt modelId="{55E97D16-31E2-474B-9B03-9DBD442FC981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17D99595-9A05-4CB1-80D1-FFA8D532CED2}" type="parTrans" cxnId="{206A4DFB-D102-46BB-A0ED-C31664AC6747}">
      <dgm:prSet/>
      <dgm:spPr/>
      <dgm:t>
        <a:bodyPr/>
        <a:lstStyle/>
        <a:p>
          <a:endParaRPr lang="en-US"/>
        </a:p>
      </dgm:t>
    </dgm:pt>
    <dgm:pt modelId="{01CF7F4F-A799-4350-AD88-982A38AD6C19}" type="sibTrans" cxnId="{206A4DFB-D102-46BB-A0ED-C31664AC6747}">
      <dgm:prSet/>
      <dgm:spPr/>
      <dgm:t>
        <a:bodyPr/>
        <a:lstStyle/>
        <a:p>
          <a:endParaRPr lang="en-US"/>
        </a:p>
      </dgm:t>
    </dgm:pt>
    <dgm:pt modelId="{16C253AB-A583-4381-8DEB-F4A50CB755EB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151D3F0C-EE46-4FBA-BB3D-467E627DD073}" type="parTrans" cxnId="{5E391948-1832-4AC8-91A6-0B7096FEBF39}">
      <dgm:prSet/>
      <dgm:spPr/>
      <dgm:t>
        <a:bodyPr/>
        <a:lstStyle/>
        <a:p>
          <a:endParaRPr lang="en-US"/>
        </a:p>
      </dgm:t>
    </dgm:pt>
    <dgm:pt modelId="{2976A516-7D02-42C3-BD5C-AABB1EB4E461}" type="sibTrans" cxnId="{5E391948-1832-4AC8-91A6-0B7096FEBF39}">
      <dgm:prSet/>
      <dgm:spPr/>
      <dgm:t>
        <a:bodyPr/>
        <a:lstStyle/>
        <a:p>
          <a:endParaRPr lang="en-US"/>
        </a:p>
      </dgm:t>
    </dgm:pt>
    <dgm:pt modelId="{23EC3C37-9963-4F9A-8790-A37ED911CB5C}">
      <dgm:prSet phldrT="[Text]"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F06B689E-642F-4FC2-AF5D-1999B044B43A}" type="parTrans" cxnId="{1AB332BF-857C-429C-9B5C-4680CA28996E}">
      <dgm:prSet/>
      <dgm:spPr/>
      <dgm:t>
        <a:bodyPr/>
        <a:lstStyle/>
        <a:p>
          <a:endParaRPr lang="en-US"/>
        </a:p>
      </dgm:t>
    </dgm:pt>
    <dgm:pt modelId="{594460C3-C195-4DC2-8923-815137D986F5}" type="sibTrans" cxnId="{1AB332BF-857C-429C-9B5C-4680CA28996E}">
      <dgm:prSet/>
      <dgm:spPr/>
      <dgm:t>
        <a:bodyPr/>
        <a:lstStyle/>
        <a:p>
          <a:endParaRPr lang="en-US"/>
        </a:p>
      </dgm:t>
    </dgm:pt>
    <dgm:pt modelId="{9A091702-B72B-40CF-A8CE-9E796C37E326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02828EBB-6237-47C7-B13A-16C5C7E5F46F}" type="parTrans" cxnId="{3EF223A8-5DFD-4240-9054-5E0D450DE07E}">
      <dgm:prSet/>
      <dgm:spPr/>
      <dgm:t>
        <a:bodyPr/>
        <a:lstStyle/>
        <a:p>
          <a:endParaRPr lang="en-US"/>
        </a:p>
      </dgm:t>
    </dgm:pt>
    <dgm:pt modelId="{425EDEFE-C68D-45AB-823B-4977BE7F8D7B}" type="sibTrans" cxnId="{3EF223A8-5DFD-4240-9054-5E0D450DE07E}">
      <dgm:prSet/>
      <dgm:spPr/>
      <dgm:t>
        <a:bodyPr/>
        <a:lstStyle/>
        <a:p>
          <a:endParaRPr lang="en-US"/>
        </a:p>
      </dgm:t>
    </dgm:pt>
    <dgm:pt modelId="{D8B70CCE-ED8F-415C-9027-6675378C76BF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B1A969E9-CDB7-4895-894B-20731A398821}" type="parTrans" cxnId="{7D7B2C6D-EFF1-4818-A3F4-3044C2718EE7}">
      <dgm:prSet/>
      <dgm:spPr/>
      <dgm:t>
        <a:bodyPr/>
        <a:lstStyle/>
        <a:p>
          <a:endParaRPr lang="en-US"/>
        </a:p>
      </dgm:t>
    </dgm:pt>
    <dgm:pt modelId="{45793B50-3CF0-4ABA-8046-E77427CA69F6}" type="sibTrans" cxnId="{7D7B2C6D-EFF1-4818-A3F4-3044C2718EE7}">
      <dgm:prSet/>
      <dgm:spPr/>
      <dgm:t>
        <a:bodyPr/>
        <a:lstStyle/>
        <a:p>
          <a:endParaRPr lang="en-US"/>
        </a:p>
      </dgm:t>
    </dgm:pt>
    <dgm:pt modelId="{BF6ADC26-F921-470C-B71C-7EC5327D2BD9}">
      <dgm:prSet phldrT="[Text]"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89E072A7-EF50-41D9-BE93-8CEABD7E33DF}" type="parTrans" cxnId="{E2E0D324-ACD6-4D89-9AD5-106EA9DACA0B}">
      <dgm:prSet/>
      <dgm:spPr/>
      <dgm:t>
        <a:bodyPr/>
        <a:lstStyle/>
        <a:p>
          <a:endParaRPr lang="en-US"/>
        </a:p>
      </dgm:t>
    </dgm:pt>
    <dgm:pt modelId="{2122BEC8-3844-4BF4-87BB-A56E857F914F}" type="sibTrans" cxnId="{E2E0D324-ACD6-4D89-9AD5-106EA9DACA0B}">
      <dgm:prSet/>
      <dgm:spPr/>
      <dgm:t>
        <a:bodyPr/>
        <a:lstStyle/>
        <a:p>
          <a:endParaRPr lang="en-US"/>
        </a:p>
      </dgm:t>
    </dgm:pt>
    <dgm:pt modelId="{64AA0E5A-B561-4A4C-93CD-6B59AB9587C1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D06062CE-4FE4-4817-BF97-22A9F48E33DA}" type="parTrans" cxnId="{05ACF18A-6DAD-488B-A09B-345CF32CC745}">
      <dgm:prSet/>
      <dgm:spPr/>
      <dgm:t>
        <a:bodyPr/>
        <a:lstStyle/>
        <a:p>
          <a:endParaRPr lang="en-US"/>
        </a:p>
      </dgm:t>
    </dgm:pt>
    <dgm:pt modelId="{CBD204EA-474B-4F7A-AE3E-9F6ED0C58CFB}" type="sibTrans" cxnId="{05ACF18A-6DAD-488B-A09B-345CF32CC745}">
      <dgm:prSet/>
      <dgm:spPr/>
      <dgm:t>
        <a:bodyPr/>
        <a:lstStyle/>
        <a:p>
          <a:endParaRPr lang="en-US"/>
        </a:p>
      </dgm:t>
    </dgm:pt>
    <dgm:pt modelId="{08C60C96-D9AE-4572-9672-CDE8BF7E12C6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4DA1AD99-D929-4E82-BFBC-882272C44885}" type="parTrans" cxnId="{90B3BD94-3F54-49E1-B5D1-739D7D856A40}">
      <dgm:prSet/>
      <dgm:spPr/>
      <dgm:t>
        <a:bodyPr/>
        <a:lstStyle/>
        <a:p>
          <a:endParaRPr lang="en-US"/>
        </a:p>
      </dgm:t>
    </dgm:pt>
    <dgm:pt modelId="{02F6C8ED-A984-48A7-8139-95E0AC937A0D}" type="sibTrans" cxnId="{90B3BD94-3F54-49E1-B5D1-739D7D856A40}">
      <dgm:prSet/>
      <dgm:spPr/>
      <dgm:t>
        <a:bodyPr/>
        <a:lstStyle/>
        <a:p>
          <a:endParaRPr lang="en-US"/>
        </a:p>
      </dgm:t>
    </dgm:pt>
    <dgm:pt modelId="{80AFA642-84F6-4B7C-9428-909CEB379EB0}">
      <dgm:prSet phldrT="[Text]"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8BE87E31-0D2C-44DC-A39F-D5497A705758}" type="parTrans" cxnId="{FCA0B50B-F48A-4DCC-9527-F3A2F17EA43F}">
      <dgm:prSet/>
      <dgm:spPr/>
      <dgm:t>
        <a:bodyPr/>
        <a:lstStyle/>
        <a:p>
          <a:endParaRPr lang="en-US"/>
        </a:p>
      </dgm:t>
    </dgm:pt>
    <dgm:pt modelId="{F454ACBE-8168-4323-84F9-D12184DE7E94}" type="sibTrans" cxnId="{FCA0B50B-F48A-4DCC-9527-F3A2F17EA43F}">
      <dgm:prSet/>
      <dgm:spPr/>
      <dgm:t>
        <a:bodyPr/>
        <a:lstStyle/>
        <a:p>
          <a:endParaRPr lang="en-US"/>
        </a:p>
      </dgm:t>
    </dgm:pt>
    <dgm:pt modelId="{0DDD3D68-2796-4257-BD61-FBB38B450A91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5086C98B-3924-408F-94C6-D3F7196E56DF}" type="parTrans" cxnId="{B78E537D-85DA-4F94-95F3-1DCDC9075200}">
      <dgm:prSet/>
      <dgm:spPr/>
      <dgm:t>
        <a:bodyPr/>
        <a:lstStyle/>
        <a:p>
          <a:endParaRPr lang="en-US"/>
        </a:p>
      </dgm:t>
    </dgm:pt>
    <dgm:pt modelId="{CE634F1E-99F9-4648-A20D-EA76DEE2EB0F}" type="sibTrans" cxnId="{B78E537D-85DA-4F94-95F3-1DCDC9075200}">
      <dgm:prSet/>
      <dgm:spPr/>
      <dgm:t>
        <a:bodyPr/>
        <a:lstStyle/>
        <a:p>
          <a:endParaRPr lang="en-US"/>
        </a:p>
      </dgm:t>
    </dgm:pt>
    <dgm:pt modelId="{F537B9B2-6B80-4469-9CBA-891D035A2ED2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16C4255F-37AF-41D9-9059-8254181FEC43}" type="parTrans" cxnId="{F7861FFE-4DFB-45F5-8A0F-7D681048A510}">
      <dgm:prSet/>
      <dgm:spPr/>
      <dgm:t>
        <a:bodyPr/>
        <a:lstStyle/>
        <a:p>
          <a:endParaRPr lang="en-US"/>
        </a:p>
      </dgm:t>
    </dgm:pt>
    <dgm:pt modelId="{A130D5EE-5366-461A-86B7-07A3450ABDAC}" type="sibTrans" cxnId="{F7861FFE-4DFB-45F5-8A0F-7D681048A510}">
      <dgm:prSet/>
      <dgm:spPr/>
      <dgm:t>
        <a:bodyPr/>
        <a:lstStyle/>
        <a:p>
          <a:endParaRPr lang="en-US"/>
        </a:p>
      </dgm:t>
    </dgm:pt>
    <dgm:pt modelId="{6C0811E0-E909-44E8-8FF3-834F3154E96E}">
      <dgm:prSet phldrT="[Text]"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4D47E324-D25E-431A-B23C-83EBE39369B0}" type="parTrans" cxnId="{425DFC70-B20E-4F86-B50A-9FE6EB46E50D}">
      <dgm:prSet/>
      <dgm:spPr/>
      <dgm:t>
        <a:bodyPr/>
        <a:lstStyle/>
        <a:p>
          <a:endParaRPr lang="en-US"/>
        </a:p>
      </dgm:t>
    </dgm:pt>
    <dgm:pt modelId="{E21C982A-A939-469F-B00E-3E62A3DC3DD3}" type="sibTrans" cxnId="{425DFC70-B20E-4F86-B50A-9FE6EB46E50D}">
      <dgm:prSet/>
      <dgm:spPr/>
      <dgm:t>
        <a:bodyPr/>
        <a:lstStyle/>
        <a:p>
          <a:endParaRPr lang="en-US"/>
        </a:p>
      </dgm:t>
    </dgm:pt>
    <dgm:pt modelId="{752162F4-DDCD-4087-9D5E-BEEE85411334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C1858E23-0E1F-4D4B-BBFF-8059418C8B28}" type="parTrans" cxnId="{B5CADFA1-B772-40F7-BB63-12A78C6A5A38}">
      <dgm:prSet/>
      <dgm:spPr/>
      <dgm:t>
        <a:bodyPr/>
        <a:lstStyle/>
        <a:p>
          <a:endParaRPr lang="en-US"/>
        </a:p>
      </dgm:t>
    </dgm:pt>
    <dgm:pt modelId="{77325748-83AE-4CB9-873F-3005AFE07D1E}" type="sibTrans" cxnId="{B5CADFA1-B772-40F7-BB63-12A78C6A5A38}">
      <dgm:prSet/>
      <dgm:spPr/>
      <dgm:t>
        <a:bodyPr/>
        <a:lstStyle/>
        <a:p>
          <a:endParaRPr lang="en-US"/>
        </a:p>
      </dgm:t>
    </dgm:pt>
    <dgm:pt modelId="{3365F75C-8FE2-4ABA-B9E4-ACC095B74AD7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39B00F9A-EFD7-4C40-ABAA-560833173EAC}" type="parTrans" cxnId="{798B9754-1422-43F5-A7EF-20F9C79DD0AD}">
      <dgm:prSet/>
      <dgm:spPr/>
      <dgm:t>
        <a:bodyPr/>
        <a:lstStyle/>
        <a:p>
          <a:endParaRPr lang="en-US"/>
        </a:p>
      </dgm:t>
    </dgm:pt>
    <dgm:pt modelId="{2C6ADC2C-88EF-453D-B133-1CA01675F538}" type="sibTrans" cxnId="{798B9754-1422-43F5-A7EF-20F9C79DD0AD}">
      <dgm:prSet/>
      <dgm:spPr/>
      <dgm:t>
        <a:bodyPr/>
        <a:lstStyle/>
        <a:p>
          <a:endParaRPr lang="en-US"/>
        </a:p>
      </dgm:t>
    </dgm:pt>
    <dgm:pt modelId="{D833718E-4232-40F2-9740-CD0BEFE69F8B}">
      <dgm:prSet phldrT="[Text]"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B17EBC04-563A-49B3-BB78-C0B4D3255B1C}" type="parTrans" cxnId="{94FFCA20-30C4-4AC5-99DC-8027FA1A993D}">
      <dgm:prSet/>
      <dgm:spPr/>
      <dgm:t>
        <a:bodyPr/>
        <a:lstStyle/>
        <a:p>
          <a:endParaRPr lang="en-US"/>
        </a:p>
      </dgm:t>
    </dgm:pt>
    <dgm:pt modelId="{3E9FEF69-3486-4BB0-A31D-4B9761CCF3EE}" type="sibTrans" cxnId="{94FFCA20-30C4-4AC5-99DC-8027FA1A993D}">
      <dgm:prSet/>
      <dgm:spPr/>
      <dgm:t>
        <a:bodyPr/>
        <a:lstStyle/>
        <a:p>
          <a:endParaRPr lang="en-US"/>
        </a:p>
      </dgm:t>
    </dgm:pt>
    <dgm:pt modelId="{E4C5E170-5CEE-4BFB-8CE5-371D72400295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56C247B7-9AB9-49F5-93E6-CD96A0C748F1}" type="parTrans" cxnId="{6ECC29CE-722D-4811-A18A-2FBF09F315BF}">
      <dgm:prSet/>
      <dgm:spPr/>
      <dgm:t>
        <a:bodyPr/>
        <a:lstStyle/>
        <a:p>
          <a:endParaRPr lang="en-US"/>
        </a:p>
      </dgm:t>
    </dgm:pt>
    <dgm:pt modelId="{32D1B191-6A1C-46DB-9464-1596DB876153}" type="sibTrans" cxnId="{6ECC29CE-722D-4811-A18A-2FBF09F315BF}">
      <dgm:prSet/>
      <dgm:spPr/>
      <dgm:t>
        <a:bodyPr/>
        <a:lstStyle/>
        <a:p>
          <a:endParaRPr lang="en-US"/>
        </a:p>
      </dgm:t>
    </dgm:pt>
    <dgm:pt modelId="{9FC0021C-B577-4B44-8505-21C26A4B01DD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77B15C22-5E3A-4DB9-AEEA-D85DCA7B4F73}" type="parTrans" cxnId="{02B6906B-E7FE-45B7-BC6B-BA559BB658DD}">
      <dgm:prSet/>
      <dgm:spPr/>
      <dgm:t>
        <a:bodyPr/>
        <a:lstStyle/>
        <a:p>
          <a:endParaRPr lang="en-US"/>
        </a:p>
      </dgm:t>
    </dgm:pt>
    <dgm:pt modelId="{AF298402-E999-4FDF-8705-D62EE4DC00EC}" type="sibTrans" cxnId="{02B6906B-E7FE-45B7-BC6B-BA559BB658DD}">
      <dgm:prSet/>
      <dgm:spPr/>
      <dgm:t>
        <a:bodyPr/>
        <a:lstStyle/>
        <a:p>
          <a:endParaRPr lang="en-US"/>
        </a:p>
      </dgm:t>
    </dgm:pt>
    <dgm:pt modelId="{B05489F2-3F74-462C-9969-5C1191279952}">
      <dgm:prSet phldrT="[Text]"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77E0C16A-865D-45A9-8F1A-57252304CDFE}" type="parTrans" cxnId="{6E9D2C71-D72A-4815-95EF-4461692A0D49}">
      <dgm:prSet/>
      <dgm:spPr/>
      <dgm:t>
        <a:bodyPr/>
        <a:lstStyle/>
        <a:p>
          <a:endParaRPr lang="en-US"/>
        </a:p>
      </dgm:t>
    </dgm:pt>
    <dgm:pt modelId="{3DFD303F-7874-4F8B-96C9-D58B551EF41A}" type="sibTrans" cxnId="{6E9D2C71-D72A-4815-95EF-4461692A0D49}">
      <dgm:prSet/>
      <dgm:spPr/>
      <dgm:t>
        <a:bodyPr/>
        <a:lstStyle/>
        <a:p>
          <a:endParaRPr lang="en-US"/>
        </a:p>
      </dgm:t>
    </dgm:pt>
    <dgm:pt modelId="{C000F97E-8E86-4EC7-85D8-0DD405767E42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CC528208-985C-4320-9625-F5EC0FAFE020}" type="parTrans" cxnId="{4F6740FF-26B7-4932-AD9E-ED2D37B3E4C1}">
      <dgm:prSet/>
      <dgm:spPr/>
      <dgm:t>
        <a:bodyPr/>
        <a:lstStyle/>
        <a:p>
          <a:endParaRPr lang="en-US"/>
        </a:p>
      </dgm:t>
    </dgm:pt>
    <dgm:pt modelId="{7615AE66-030F-4900-A586-1F5283E4F3B8}" type="sibTrans" cxnId="{4F6740FF-26B7-4932-AD9E-ED2D37B3E4C1}">
      <dgm:prSet/>
      <dgm:spPr/>
      <dgm:t>
        <a:bodyPr/>
        <a:lstStyle/>
        <a:p>
          <a:endParaRPr lang="en-US"/>
        </a:p>
      </dgm:t>
    </dgm:pt>
    <dgm:pt modelId="{D41863AB-177D-4E19-A3FC-C09E2BCB72A1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153083FA-37D4-4238-82C5-75C4A16AC09B}" type="parTrans" cxnId="{D00ECD36-5745-4F53-844A-913E8C7C108F}">
      <dgm:prSet/>
      <dgm:spPr/>
      <dgm:t>
        <a:bodyPr/>
        <a:lstStyle/>
        <a:p>
          <a:endParaRPr lang="en-US"/>
        </a:p>
      </dgm:t>
    </dgm:pt>
    <dgm:pt modelId="{43A693FC-5D47-48B6-BDFA-8B683BBE5C27}" type="sibTrans" cxnId="{D00ECD36-5745-4F53-844A-913E8C7C108F}">
      <dgm:prSet/>
      <dgm:spPr/>
      <dgm:t>
        <a:bodyPr/>
        <a:lstStyle/>
        <a:p>
          <a:endParaRPr lang="en-US"/>
        </a:p>
      </dgm:t>
    </dgm:pt>
    <dgm:pt modelId="{B4A084A2-3EED-47BD-86B8-6B792D5F169A}">
      <dgm:prSet phldrT="[Text]"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36F53A39-DF1D-4DD8-A22F-76D110C3CB5F}" type="parTrans" cxnId="{C9FD86E5-B4EC-49D5-B028-FBF2A594B50E}">
      <dgm:prSet/>
      <dgm:spPr/>
      <dgm:t>
        <a:bodyPr/>
        <a:lstStyle/>
        <a:p>
          <a:endParaRPr lang="en-US"/>
        </a:p>
      </dgm:t>
    </dgm:pt>
    <dgm:pt modelId="{0ADE809B-2025-4B73-B9A2-D18E8FF636E6}" type="sibTrans" cxnId="{C9FD86E5-B4EC-49D5-B028-FBF2A594B50E}">
      <dgm:prSet/>
      <dgm:spPr/>
      <dgm:t>
        <a:bodyPr/>
        <a:lstStyle/>
        <a:p>
          <a:endParaRPr lang="en-US"/>
        </a:p>
      </dgm:t>
    </dgm:pt>
    <dgm:pt modelId="{03FC45ED-11E2-480B-986A-45E8910B7199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6FE44947-D307-4846-8F28-53B09B3996A3}" type="parTrans" cxnId="{64875CA0-698E-421D-B2BE-7452F2A48A8F}">
      <dgm:prSet/>
      <dgm:spPr/>
      <dgm:t>
        <a:bodyPr/>
        <a:lstStyle/>
        <a:p>
          <a:endParaRPr lang="en-US"/>
        </a:p>
      </dgm:t>
    </dgm:pt>
    <dgm:pt modelId="{04F24BA8-55C8-45B6-B1DE-32E82CE1C9CD}" type="sibTrans" cxnId="{64875CA0-698E-421D-B2BE-7452F2A48A8F}">
      <dgm:prSet/>
      <dgm:spPr/>
      <dgm:t>
        <a:bodyPr/>
        <a:lstStyle/>
        <a:p>
          <a:endParaRPr lang="en-US"/>
        </a:p>
      </dgm:t>
    </dgm:pt>
    <dgm:pt modelId="{C7827CD7-9F9E-4644-A43A-A25A30A3CF22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endParaRPr lang="en-US" dirty="0"/>
        </a:p>
      </dgm:t>
    </dgm:pt>
    <dgm:pt modelId="{AB968DDD-13D6-4C74-B2B3-2E834D62ECF1}" type="parTrans" cxnId="{E233B8DE-4961-4334-9173-78332FC4E69B}">
      <dgm:prSet/>
      <dgm:spPr/>
      <dgm:t>
        <a:bodyPr/>
        <a:lstStyle/>
        <a:p>
          <a:endParaRPr lang="en-US"/>
        </a:p>
      </dgm:t>
    </dgm:pt>
    <dgm:pt modelId="{4344B6D8-5FE8-4C3F-A7E9-22C9FD70B935}" type="sibTrans" cxnId="{E233B8DE-4961-4334-9173-78332FC4E69B}">
      <dgm:prSet/>
      <dgm:spPr/>
      <dgm:t>
        <a:bodyPr/>
        <a:lstStyle/>
        <a:p>
          <a:endParaRPr lang="en-US"/>
        </a:p>
      </dgm:t>
    </dgm:pt>
    <dgm:pt modelId="{E57EFB85-B8C6-488C-9483-9D667DABE764}" type="pres">
      <dgm:prSet presAssocID="{73BCF4C3-AEF3-4794-95D6-FDA2B12F13B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D663A2C-38D6-4DAC-AD5E-3A39F27CB311}" type="pres">
      <dgm:prSet presAssocID="{73BCF4C3-AEF3-4794-95D6-FDA2B12F13B2}" presName="hierFlow" presStyleCnt="0"/>
      <dgm:spPr/>
    </dgm:pt>
    <dgm:pt modelId="{6F6E0F35-5B87-4442-9DCF-7522EC10BCF7}" type="pres">
      <dgm:prSet presAssocID="{73BCF4C3-AEF3-4794-95D6-FDA2B12F13B2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0CA4D04-31F2-43DB-BB9F-DD3909798882}" type="pres">
      <dgm:prSet presAssocID="{7D23F321-1E12-4667-91E3-C6457EBDD401}" presName="Name14" presStyleCnt="0"/>
      <dgm:spPr/>
    </dgm:pt>
    <dgm:pt modelId="{A5431912-5552-4FA3-A47B-96053309D283}" type="pres">
      <dgm:prSet presAssocID="{7D23F321-1E12-4667-91E3-C6457EBDD401}" presName="level1Shape" presStyleLbl="node0" presStyleIdx="0" presStyleCnt="1" custScaleX="68470" custScaleY="256762" custLinFactNeighborX="-1942" custLinFactNeighborY="-3386">
        <dgm:presLayoutVars>
          <dgm:chPref val="3"/>
        </dgm:presLayoutVars>
      </dgm:prSet>
      <dgm:spPr/>
    </dgm:pt>
    <dgm:pt modelId="{E5F3C2DD-1EEA-4D3B-ACB5-774BB74075C4}" type="pres">
      <dgm:prSet presAssocID="{7D23F321-1E12-4667-91E3-C6457EBDD401}" presName="hierChild2" presStyleCnt="0"/>
      <dgm:spPr/>
    </dgm:pt>
    <dgm:pt modelId="{29821CFF-1B46-4E7D-9569-474F12706F4F}" type="pres">
      <dgm:prSet presAssocID="{130B10E7-C305-4F52-B7B5-9E3BDE9DBF08}" presName="Name19" presStyleLbl="parChTrans1D2" presStyleIdx="0" presStyleCnt="3"/>
      <dgm:spPr/>
    </dgm:pt>
    <dgm:pt modelId="{1A011F37-9B3E-4355-BEE5-F25505AD3DBE}" type="pres">
      <dgm:prSet presAssocID="{C5C25B4E-0EEB-4E8F-939C-DCDD8BDA78B4}" presName="Name21" presStyleCnt="0"/>
      <dgm:spPr/>
    </dgm:pt>
    <dgm:pt modelId="{68F69621-033A-4C77-BC1C-84ACAAF5F820}" type="pres">
      <dgm:prSet presAssocID="{C5C25B4E-0EEB-4E8F-939C-DCDD8BDA78B4}" presName="level2Shape" presStyleLbl="node2" presStyleIdx="0" presStyleCnt="3" custScaleX="51352" custScaleY="256762" custLinFactNeighborX="-1942" custLinFactNeighborY="-3386"/>
      <dgm:spPr/>
    </dgm:pt>
    <dgm:pt modelId="{B4F6E0BB-5947-4EA1-9E41-C0F12DE02076}" type="pres">
      <dgm:prSet presAssocID="{C5C25B4E-0EEB-4E8F-939C-DCDD8BDA78B4}" presName="hierChild3" presStyleCnt="0"/>
      <dgm:spPr/>
    </dgm:pt>
    <dgm:pt modelId="{335E5789-D1ED-49C6-A375-38D3D91654EC}" type="pres">
      <dgm:prSet presAssocID="{03BBE092-8258-4890-B43B-E25EE41ABD6C}" presName="Name19" presStyleLbl="parChTrans1D3" presStyleIdx="0" presStyleCnt="9"/>
      <dgm:spPr/>
    </dgm:pt>
    <dgm:pt modelId="{91EC9A77-4C99-4971-82C6-76BF28EF30D8}" type="pres">
      <dgm:prSet presAssocID="{9C4D8A4C-F969-4A28-91FB-F0BC193C8828}" presName="Name21" presStyleCnt="0"/>
      <dgm:spPr/>
    </dgm:pt>
    <dgm:pt modelId="{2C1A9745-0B04-41EB-8D5C-06F369741E64}" type="pres">
      <dgm:prSet presAssocID="{9C4D8A4C-F969-4A28-91FB-F0BC193C8828}" presName="level2Shape" presStyleLbl="node3" presStyleIdx="0" presStyleCnt="9" custScaleX="34235" custScaleY="256762"/>
      <dgm:spPr/>
    </dgm:pt>
    <dgm:pt modelId="{A76A2505-B789-419C-B02E-23A086A16CD7}" type="pres">
      <dgm:prSet presAssocID="{9C4D8A4C-F969-4A28-91FB-F0BC193C8828}" presName="hierChild3" presStyleCnt="0"/>
      <dgm:spPr/>
    </dgm:pt>
    <dgm:pt modelId="{5327C043-0AE0-4423-9D5F-E9341CF65B33}" type="pres">
      <dgm:prSet presAssocID="{D7BF9218-5344-4BB2-B3F1-A65E831E3551}" presName="Name19" presStyleLbl="parChTrans1D4" presStyleIdx="0" presStyleCnt="27"/>
      <dgm:spPr/>
    </dgm:pt>
    <dgm:pt modelId="{AE5767E8-73B4-4C34-B999-C50B4EBC9AD7}" type="pres">
      <dgm:prSet presAssocID="{2B6B962A-52D1-4FFB-91ED-D6111CBD995B}" presName="Name21" presStyleCnt="0"/>
      <dgm:spPr/>
    </dgm:pt>
    <dgm:pt modelId="{E7097E88-33A3-44E4-A237-0F3D7960574A}" type="pres">
      <dgm:prSet presAssocID="{2B6B962A-52D1-4FFB-91ED-D6111CBD995B}" presName="level2Shape" presStyleLbl="node4" presStyleIdx="0" presStyleCnt="27" custScaleX="17182" custScaleY="256762"/>
      <dgm:spPr/>
    </dgm:pt>
    <dgm:pt modelId="{46F61CFB-4326-450B-B8DB-C492521000DD}" type="pres">
      <dgm:prSet presAssocID="{2B6B962A-52D1-4FFB-91ED-D6111CBD995B}" presName="hierChild3" presStyleCnt="0"/>
      <dgm:spPr/>
    </dgm:pt>
    <dgm:pt modelId="{BDEC279D-FFEF-4A39-998B-E324FED7E877}" type="pres">
      <dgm:prSet presAssocID="{004E6292-5454-4990-A769-73D913DF24EE}" presName="Name19" presStyleLbl="parChTrans1D4" presStyleIdx="1" presStyleCnt="27"/>
      <dgm:spPr/>
    </dgm:pt>
    <dgm:pt modelId="{D3876E93-A202-414C-8853-47850D0A3592}" type="pres">
      <dgm:prSet presAssocID="{7EB3AAC4-224B-4DCC-A893-479EEEA9341C}" presName="Name21" presStyleCnt="0"/>
      <dgm:spPr/>
    </dgm:pt>
    <dgm:pt modelId="{EFCCFE67-14EE-4E7B-BF7A-D180C233DDDA}" type="pres">
      <dgm:prSet presAssocID="{7EB3AAC4-224B-4DCC-A893-479EEEA9341C}" presName="level2Shape" presStyleLbl="node4" presStyleIdx="1" presStyleCnt="27" custScaleX="17182" custScaleY="256762"/>
      <dgm:spPr/>
    </dgm:pt>
    <dgm:pt modelId="{F7C942D2-AEA5-4BB7-8B6B-48CF422BC42C}" type="pres">
      <dgm:prSet presAssocID="{7EB3AAC4-224B-4DCC-A893-479EEEA9341C}" presName="hierChild3" presStyleCnt="0"/>
      <dgm:spPr/>
    </dgm:pt>
    <dgm:pt modelId="{7F10A260-FD17-4B3C-A5A2-C153928D18CA}" type="pres">
      <dgm:prSet presAssocID="{B855EF0F-76BF-4CA0-BC6C-60FCC751288C}" presName="Name19" presStyleLbl="parChTrans1D4" presStyleIdx="2" presStyleCnt="27"/>
      <dgm:spPr/>
    </dgm:pt>
    <dgm:pt modelId="{8063FB8B-C2B5-423D-92BC-6217F1AFDC21}" type="pres">
      <dgm:prSet presAssocID="{67945BB6-CEA6-4876-918A-C544480CFFA1}" presName="Name21" presStyleCnt="0"/>
      <dgm:spPr/>
    </dgm:pt>
    <dgm:pt modelId="{D62F64D9-6299-491A-956C-6B7A81900BE2}" type="pres">
      <dgm:prSet presAssocID="{67945BB6-CEA6-4876-918A-C544480CFFA1}" presName="level2Shape" presStyleLbl="node4" presStyleIdx="2" presStyleCnt="27" custScaleX="17182" custScaleY="256762"/>
      <dgm:spPr/>
    </dgm:pt>
    <dgm:pt modelId="{4813EC8E-F2ED-4EFE-9380-90C30BE4A06A}" type="pres">
      <dgm:prSet presAssocID="{67945BB6-CEA6-4876-918A-C544480CFFA1}" presName="hierChild3" presStyleCnt="0"/>
      <dgm:spPr/>
    </dgm:pt>
    <dgm:pt modelId="{4950123E-FFBF-4858-8239-7F039A9D882F}" type="pres">
      <dgm:prSet presAssocID="{1AD25EE6-4AEB-4FD4-B7CE-BE76287C1C58}" presName="Name19" presStyleLbl="parChTrans1D3" presStyleIdx="1" presStyleCnt="9"/>
      <dgm:spPr/>
    </dgm:pt>
    <dgm:pt modelId="{76536E67-A051-4811-B4AE-487E998610B1}" type="pres">
      <dgm:prSet presAssocID="{13D621AC-ECEB-4453-A58B-06B4934A26E5}" presName="Name21" presStyleCnt="0"/>
      <dgm:spPr/>
    </dgm:pt>
    <dgm:pt modelId="{6F1141A3-1FE4-4AFB-9063-BE71002BAA82}" type="pres">
      <dgm:prSet presAssocID="{13D621AC-ECEB-4453-A58B-06B4934A26E5}" presName="level2Shape" presStyleLbl="node3" presStyleIdx="1" presStyleCnt="9" custScaleX="34235" custScaleY="256762"/>
      <dgm:spPr/>
    </dgm:pt>
    <dgm:pt modelId="{BFDE8A1A-1F39-47A6-AE5E-AFFF947C3B63}" type="pres">
      <dgm:prSet presAssocID="{13D621AC-ECEB-4453-A58B-06B4934A26E5}" presName="hierChild3" presStyleCnt="0"/>
      <dgm:spPr/>
    </dgm:pt>
    <dgm:pt modelId="{C85302F1-0A71-48EC-81B4-3042C68C83E0}" type="pres">
      <dgm:prSet presAssocID="{17D99595-9A05-4CB1-80D1-FFA8D532CED2}" presName="Name19" presStyleLbl="parChTrans1D4" presStyleIdx="3" presStyleCnt="27"/>
      <dgm:spPr/>
    </dgm:pt>
    <dgm:pt modelId="{3FBC0D1B-443A-47C7-8803-0CDB535F63F2}" type="pres">
      <dgm:prSet presAssocID="{55E97D16-31E2-474B-9B03-9DBD442FC981}" presName="Name21" presStyleCnt="0"/>
      <dgm:spPr/>
    </dgm:pt>
    <dgm:pt modelId="{2D094BA8-2688-421B-A269-132485AD5BE9}" type="pres">
      <dgm:prSet presAssocID="{55E97D16-31E2-474B-9B03-9DBD442FC981}" presName="level2Shape" presStyleLbl="node4" presStyleIdx="3" presStyleCnt="27" custScaleX="17182" custScaleY="256762"/>
      <dgm:spPr/>
    </dgm:pt>
    <dgm:pt modelId="{10C2FC08-65C4-4CF6-9E44-67A8FE5641B0}" type="pres">
      <dgm:prSet presAssocID="{55E97D16-31E2-474B-9B03-9DBD442FC981}" presName="hierChild3" presStyleCnt="0"/>
      <dgm:spPr/>
    </dgm:pt>
    <dgm:pt modelId="{2AC19DEB-4530-4323-ADEE-D1C1079C3413}" type="pres">
      <dgm:prSet presAssocID="{151D3F0C-EE46-4FBA-BB3D-467E627DD073}" presName="Name19" presStyleLbl="parChTrans1D4" presStyleIdx="4" presStyleCnt="27"/>
      <dgm:spPr/>
    </dgm:pt>
    <dgm:pt modelId="{1D3168D6-B2EE-48BC-A060-D9F63DFE5A89}" type="pres">
      <dgm:prSet presAssocID="{16C253AB-A583-4381-8DEB-F4A50CB755EB}" presName="Name21" presStyleCnt="0"/>
      <dgm:spPr/>
    </dgm:pt>
    <dgm:pt modelId="{36FAD074-59CE-4D06-BF7C-738300601148}" type="pres">
      <dgm:prSet presAssocID="{16C253AB-A583-4381-8DEB-F4A50CB755EB}" presName="level2Shape" presStyleLbl="node4" presStyleIdx="4" presStyleCnt="27" custScaleX="17182" custScaleY="256762"/>
      <dgm:spPr/>
    </dgm:pt>
    <dgm:pt modelId="{EF0BE396-7540-4491-A46C-E1EF66697826}" type="pres">
      <dgm:prSet presAssocID="{16C253AB-A583-4381-8DEB-F4A50CB755EB}" presName="hierChild3" presStyleCnt="0"/>
      <dgm:spPr/>
    </dgm:pt>
    <dgm:pt modelId="{0DBFBD99-AFE2-43AD-87F1-144223E25967}" type="pres">
      <dgm:prSet presAssocID="{F7ACF953-6425-4CF2-8ECA-E2518A590B14}" presName="Name19" presStyleLbl="parChTrans1D4" presStyleIdx="5" presStyleCnt="27"/>
      <dgm:spPr/>
    </dgm:pt>
    <dgm:pt modelId="{FCB16220-F3F0-4F7F-BB74-4326C9C75EC9}" type="pres">
      <dgm:prSet presAssocID="{4ABEB281-6BFC-4078-9184-8A8291204C43}" presName="Name21" presStyleCnt="0"/>
      <dgm:spPr/>
    </dgm:pt>
    <dgm:pt modelId="{0380B778-165B-49B4-9873-59EFB37CE739}" type="pres">
      <dgm:prSet presAssocID="{4ABEB281-6BFC-4078-9184-8A8291204C43}" presName="level2Shape" presStyleLbl="node4" presStyleIdx="5" presStyleCnt="27" custScaleX="17182" custScaleY="256762"/>
      <dgm:spPr/>
    </dgm:pt>
    <dgm:pt modelId="{52C2A4EB-9CED-4969-B4F6-7C3817848817}" type="pres">
      <dgm:prSet presAssocID="{4ABEB281-6BFC-4078-9184-8A8291204C43}" presName="hierChild3" presStyleCnt="0"/>
      <dgm:spPr/>
    </dgm:pt>
    <dgm:pt modelId="{03308B16-B089-47D5-A899-4F91A44A7B26}" type="pres">
      <dgm:prSet presAssocID="{F06B689E-642F-4FC2-AF5D-1999B044B43A}" presName="Name19" presStyleLbl="parChTrans1D3" presStyleIdx="2" presStyleCnt="9"/>
      <dgm:spPr/>
    </dgm:pt>
    <dgm:pt modelId="{502F4461-378D-4722-B830-A35937CAC011}" type="pres">
      <dgm:prSet presAssocID="{23EC3C37-9963-4F9A-8790-A37ED911CB5C}" presName="Name21" presStyleCnt="0"/>
      <dgm:spPr/>
    </dgm:pt>
    <dgm:pt modelId="{B23F82EE-2E10-4BB3-8DB7-C8812A60C8DF}" type="pres">
      <dgm:prSet presAssocID="{23EC3C37-9963-4F9A-8790-A37ED911CB5C}" presName="level2Shape" presStyleLbl="node3" presStyleIdx="2" presStyleCnt="9" custScaleX="34235" custScaleY="256762"/>
      <dgm:spPr/>
    </dgm:pt>
    <dgm:pt modelId="{8E02DF30-76FD-4D9F-B63C-044D298EED16}" type="pres">
      <dgm:prSet presAssocID="{23EC3C37-9963-4F9A-8790-A37ED911CB5C}" presName="hierChild3" presStyleCnt="0"/>
      <dgm:spPr/>
    </dgm:pt>
    <dgm:pt modelId="{1B932097-B8A3-4C7C-9D89-ADD76A9E1951}" type="pres">
      <dgm:prSet presAssocID="{02828EBB-6237-47C7-B13A-16C5C7E5F46F}" presName="Name19" presStyleLbl="parChTrans1D4" presStyleIdx="6" presStyleCnt="27"/>
      <dgm:spPr/>
    </dgm:pt>
    <dgm:pt modelId="{C8643E5B-CFE7-48AD-BEA3-520D3F73DCD6}" type="pres">
      <dgm:prSet presAssocID="{9A091702-B72B-40CF-A8CE-9E796C37E326}" presName="Name21" presStyleCnt="0"/>
      <dgm:spPr/>
    </dgm:pt>
    <dgm:pt modelId="{6CE21C97-CFB3-488C-9690-39624A4F474E}" type="pres">
      <dgm:prSet presAssocID="{9A091702-B72B-40CF-A8CE-9E796C37E326}" presName="level2Shape" presStyleLbl="node4" presStyleIdx="6" presStyleCnt="27" custScaleX="17182" custScaleY="256762"/>
      <dgm:spPr/>
    </dgm:pt>
    <dgm:pt modelId="{2473AFDA-E457-4299-8DFA-8517729E0DDD}" type="pres">
      <dgm:prSet presAssocID="{9A091702-B72B-40CF-A8CE-9E796C37E326}" presName="hierChild3" presStyleCnt="0"/>
      <dgm:spPr/>
    </dgm:pt>
    <dgm:pt modelId="{5F68FC9B-0873-49FB-BA06-9559249BDA60}" type="pres">
      <dgm:prSet presAssocID="{B1A969E9-CDB7-4895-894B-20731A398821}" presName="Name19" presStyleLbl="parChTrans1D4" presStyleIdx="7" presStyleCnt="27"/>
      <dgm:spPr/>
    </dgm:pt>
    <dgm:pt modelId="{97928888-E714-40A6-A1F8-6308E87C6DE4}" type="pres">
      <dgm:prSet presAssocID="{D8B70CCE-ED8F-415C-9027-6675378C76BF}" presName="Name21" presStyleCnt="0"/>
      <dgm:spPr/>
    </dgm:pt>
    <dgm:pt modelId="{9ADE2679-12F2-4C8D-AEA2-4D1AC145C0D6}" type="pres">
      <dgm:prSet presAssocID="{D8B70CCE-ED8F-415C-9027-6675378C76BF}" presName="level2Shape" presStyleLbl="node4" presStyleIdx="7" presStyleCnt="27" custScaleX="17182" custScaleY="256762"/>
      <dgm:spPr/>
    </dgm:pt>
    <dgm:pt modelId="{3CAE40AC-2474-4FC3-9F85-829FD52A2B25}" type="pres">
      <dgm:prSet presAssocID="{D8B70CCE-ED8F-415C-9027-6675378C76BF}" presName="hierChild3" presStyleCnt="0"/>
      <dgm:spPr/>
    </dgm:pt>
    <dgm:pt modelId="{C6C1D06B-E4FE-48F5-84A1-A0A770AB4B32}" type="pres">
      <dgm:prSet presAssocID="{22F071AC-C1C4-42AA-AE8D-64A26CBA7D63}" presName="Name19" presStyleLbl="parChTrans1D4" presStyleIdx="8" presStyleCnt="27"/>
      <dgm:spPr/>
    </dgm:pt>
    <dgm:pt modelId="{B1D26476-B8E9-4C18-A6CF-E704264C7207}" type="pres">
      <dgm:prSet presAssocID="{FFFD8FD7-C54F-4285-911D-FB3724E0FFCA}" presName="Name21" presStyleCnt="0"/>
      <dgm:spPr/>
    </dgm:pt>
    <dgm:pt modelId="{B0A434A1-2BE0-4DD7-8580-FE43FB26D727}" type="pres">
      <dgm:prSet presAssocID="{FFFD8FD7-C54F-4285-911D-FB3724E0FFCA}" presName="level2Shape" presStyleLbl="node4" presStyleIdx="8" presStyleCnt="27" custScaleX="17182" custScaleY="256762"/>
      <dgm:spPr/>
    </dgm:pt>
    <dgm:pt modelId="{C294862D-70E2-4035-919C-11BEFB8A1EA9}" type="pres">
      <dgm:prSet presAssocID="{FFFD8FD7-C54F-4285-911D-FB3724E0FFCA}" presName="hierChild3" presStyleCnt="0"/>
      <dgm:spPr/>
    </dgm:pt>
    <dgm:pt modelId="{2051B1A5-E8F0-4595-AAF8-7564E648DF25}" type="pres">
      <dgm:prSet presAssocID="{3AD9256D-D835-4C27-B280-F5224C723272}" presName="Name19" presStyleLbl="parChTrans1D2" presStyleIdx="1" presStyleCnt="3"/>
      <dgm:spPr/>
    </dgm:pt>
    <dgm:pt modelId="{2C6DF382-FCFA-47C1-9A41-E3708DA56681}" type="pres">
      <dgm:prSet presAssocID="{CE20D5D4-D105-4B45-8009-48E0F4E2F03A}" presName="Name21" presStyleCnt="0"/>
      <dgm:spPr/>
    </dgm:pt>
    <dgm:pt modelId="{B94E8DCC-D11E-4668-82CE-86B2F2D441BD}" type="pres">
      <dgm:prSet presAssocID="{CE20D5D4-D105-4B45-8009-48E0F4E2F03A}" presName="level2Shape" presStyleLbl="node2" presStyleIdx="1" presStyleCnt="3" custScaleX="51352" custScaleY="256762" custLinFactNeighborX="-1942" custLinFactNeighborY="-3386"/>
      <dgm:spPr/>
    </dgm:pt>
    <dgm:pt modelId="{251FBA7B-737D-4AD0-8AA8-CEA5C231EE5D}" type="pres">
      <dgm:prSet presAssocID="{CE20D5D4-D105-4B45-8009-48E0F4E2F03A}" presName="hierChild3" presStyleCnt="0"/>
      <dgm:spPr/>
    </dgm:pt>
    <dgm:pt modelId="{7441493A-84FD-4B7C-81DA-8B690B2B6EBF}" type="pres">
      <dgm:prSet presAssocID="{89E072A7-EF50-41D9-BE93-8CEABD7E33DF}" presName="Name19" presStyleLbl="parChTrans1D3" presStyleIdx="3" presStyleCnt="9"/>
      <dgm:spPr/>
    </dgm:pt>
    <dgm:pt modelId="{112952DF-0A14-4A6B-A8E1-AFD5F62098B9}" type="pres">
      <dgm:prSet presAssocID="{BF6ADC26-F921-470C-B71C-7EC5327D2BD9}" presName="Name21" presStyleCnt="0"/>
      <dgm:spPr/>
    </dgm:pt>
    <dgm:pt modelId="{68C36EE6-9D78-4BCD-8332-B6F67FA16957}" type="pres">
      <dgm:prSet presAssocID="{BF6ADC26-F921-470C-B71C-7EC5327D2BD9}" presName="level2Shape" presStyleLbl="node3" presStyleIdx="3" presStyleCnt="9" custScaleX="34235" custScaleY="256762"/>
      <dgm:spPr/>
    </dgm:pt>
    <dgm:pt modelId="{E206B3A1-9174-4F70-BD42-58F5E2353296}" type="pres">
      <dgm:prSet presAssocID="{BF6ADC26-F921-470C-B71C-7EC5327D2BD9}" presName="hierChild3" presStyleCnt="0"/>
      <dgm:spPr/>
    </dgm:pt>
    <dgm:pt modelId="{6CBB8BE4-DEAD-4936-81A1-906BC6FEC3D2}" type="pres">
      <dgm:prSet presAssocID="{D06062CE-4FE4-4817-BF97-22A9F48E33DA}" presName="Name19" presStyleLbl="parChTrans1D4" presStyleIdx="9" presStyleCnt="27"/>
      <dgm:spPr/>
    </dgm:pt>
    <dgm:pt modelId="{BD8F8DC1-FC9A-4D7E-AD59-8BBC61F69EE7}" type="pres">
      <dgm:prSet presAssocID="{64AA0E5A-B561-4A4C-93CD-6B59AB9587C1}" presName="Name21" presStyleCnt="0"/>
      <dgm:spPr/>
    </dgm:pt>
    <dgm:pt modelId="{F2CBD8B3-99D7-4CBD-A377-FF8DB4FE8534}" type="pres">
      <dgm:prSet presAssocID="{64AA0E5A-B561-4A4C-93CD-6B59AB9587C1}" presName="level2Shape" presStyleLbl="node4" presStyleIdx="9" presStyleCnt="27" custScaleX="17182" custScaleY="256762"/>
      <dgm:spPr/>
    </dgm:pt>
    <dgm:pt modelId="{F50ED08B-60EC-4FD4-BDFC-D67224E88447}" type="pres">
      <dgm:prSet presAssocID="{64AA0E5A-B561-4A4C-93CD-6B59AB9587C1}" presName="hierChild3" presStyleCnt="0"/>
      <dgm:spPr/>
    </dgm:pt>
    <dgm:pt modelId="{12755046-906D-4B35-A605-7D7ABB2C5893}" type="pres">
      <dgm:prSet presAssocID="{4DA1AD99-D929-4E82-BFBC-882272C44885}" presName="Name19" presStyleLbl="parChTrans1D4" presStyleIdx="10" presStyleCnt="27"/>
      <dgm:spPr/>
    </dgm:pt>
    <dgm:pt modelId="{D79CE622-EA76-4C58-AD79-99382BA79A6C}" type="pres">
      <dgm:prSet presAssocID="{08C60C96-D9AE-4572-9672-CDE8BF7E12C6}" presName="Name21" presStyleCnt="0"/>
      <dgm:spPr/>
    </dgm:pt>
    <dgm:pt modelId="{D24A9539-7189-4CD5-965B-3C344B63AA53}" type="pres">
      <dgm:prSet presAssocID="{08C60C96-D9AE-4572-9672-CDE8BF7E12C6}" presName="level2Shape" presStyleLbl="node4" presStyleIdx="10" presStyleCnt="27" custScaleX="17182" custScaleY="256762"/>
      <dgm:spPr/>
    </dgm:pt>
    <dgm:pt modelId="{F6389871-05A5-471D-A4C6-C540D8F05CFF}" type="pres">
      <dgm:prSet presAssocID="{08C60C96-D9AE-4572-9672-CDE8BF7E12C6}" presName="hierChild3" presStyleCnt="0"/>
      <dgm:spPr/>
    </dgm:pt>
    <dgm:pt modelId="{FAC4BBC9-A7F3-4400-A0A5-9CBD1687F873}" type="pres">
      <dgm:prSet presAssocID="{1909BB53-B4A6-4F3A-A268-0A21B37C4BD5}" presName="Name19" presStyleLbl="parChTrans1D4" presStyleIdx="11" presStyleCnt="27"/>
      <dgm:spPr/>
    </dgm:pt>
    <dgm:pt modelId="{DA20DB4D-C47A-4348-B49D-0452D4A8BF44}" type="pres">
      <dgm:prSet presAssocID="{C1535280-886D-49E8-866C-24DE1C69A500}" presName="Name21" presStyleCnt="0"/>
      <dgm:spPr/>
    </dgm:pt>
    <dgm:pt modelId="{EF0B6127-9B35-4E5A-BF33-F5921236457C}" type="pres">
      <dgm:prSet presAssocID="{C1535280-886D-49E8-866C-24DE1C69A500}" presName="level2Shape" presStyleLbl="node4" presStyleIdx="11" presStyleCnt="27" custScaleX="17182" custScaleY="256762"/>
      <dgm:spPr/>
    </dgm:pt>
    <dgm:pt modelId="{BAED9143-FDD7-43E6-8A15-9361B25CE453}" type="pres">
      <dgm:prSet presAssocID="{C1535280-886D-49E8-866C-24DE1C69A500}" presName="hierChild3" presStyleCnt="0"/>
      <dgm:spPr/>
    </dgm:pt>
    <dgm:pt modelId="{11C40B33-C2F2-4D4D-BA36-435022235780}" type="pres">
      <dgm:prSet presAssocID="{8BE87E31-0D2C-44DC-A39F-D5497A705758}" presName="Name19" presStyleLbl="parChTrans1D3" presStyleIdx="4" presStyleCnt="9"/>
      <dgm:spPr/>
    </dgm:pt>
    <dgm:pt modelId="{14F719B3-77DE-4010-87FB-41306129CD11}" type="pres">
      <dgm:prSet presAssocID="{80AFA642-84F6-4B7C-9428-909CEB379EB0}" presName="Name21" presStyleCnt="0"/>
      <dgm:spPr/>
    </dgm:pt>
    <dgm:pt modelId="{90332467-89C3-4E03-9E31-B8B8447FE18B}" type="pres">
      <dgm:prSet presAssocID="{80AFA642-84F6-4B7C-9428-909CEB379EB0}" presName="level2Shape" presStyleLbl="node3" presStyleIdx="4" presStyleCnt="9" custScaleX="34235" custScaleY="256762"/>
      <dgm:spPr/>
    </dgm:pt>
    <dgm:pt modelId="{1AD30AA4-3938-4554-B209-913B18C32751}" type="pres">
      <dgm:prSet presAssocID="{80AFA642-84F6-4B7C-9428-909CEB379EB0}" presName="hierChild3" presStyleCnt="0"/>
      <dgm:spPr/>
    </dgm:pt>
    <dgm:pt modelId="{A0BB19F0-6A90-437F-ADF2-F87BE620D33E}" type="pres">
      <dgm:prSet presAssocID="{5086C98B-3924-408F-94C6-D3F7196E56DF}" presName="Name19" presStyleLbl="parChTrans1D4" presStyleIdx="12" presStyleCnt="27"/>
      <dgm:spPr/>
    </dgm:pt>
    <dgm:pt modelId="{67680BA7-6676-47BD-96CF-100594A8921B}" type="pres">
      <dgm:prSet presAssocID="{0DDD3D68-2796-4257-BD61-FBB38B450A91}" presName="Name21" presStyleCnt="0"/>
      <dgm:spPr/>
    </dgm:pt>
    <dgm:pt modelId="{F69C383C-42A4-4865-948F-3FBCA60C2DA7}" type="pres">
      <dgm:prSet presAssocID="{0DDD3D68-2796-4257-BD61-FBB38B450A91}" presName="level2Shape" presStyleLbl="node4" presStyleIdx="12" presStyleCnt="27" custScaleX="17182" custScaleY="256762"/>
      <dgm:spPr/>
    </dgm:pt>
    <dgm:pt modelId="{65509132-9E7C-4AF6-B192-5B5B56AF7C0A}" type="pres">
      <dgm:prSet presAssocID="{0DDD3D68-2796-4257-BD61-FBB38B450A91}" presName="hierChild3" presStyleCnt="0"/>
      <dgm:spPr/>
    </dgm:pt>
    <dgm:pt modelId="{EEB1D750-0362-4BFF-9185-0F9F06F94900}" type="pres">
      <dgm:prSet presAssocID="{16C4255F-37AF-41D9-9059-8254181FEC43}" presName="Name19" presStyleLbl="parChTrans1D4" presStyleIdx="13" presStyleCnt="27"/>
      <dgm:spPr/>
    </dgm:pt>
    <dgm:pt modelId="{591EF73C-F248-436A-86AC-A512499EF75B}" type="pres">
      <dgm:prSet presAssocID="{F537B9B2-6B80-4469-9CBA-891D035A2ED2}" presName="Name21" presStyleCnt="0"/>
      <dgm:spPr/>
    </dgm:pt>
    <dgm:pt modelId="{3F96C7B7-6F9F-4317-AB88-CD563E9CFE7C}" type="pres">
      <dgm:prSet presAssocID="{F537B9B2-6B80-4469-9CBA-891D035A2ED2}" presName="level2Shape" presStyleLbl="node4" presStyleIdx="13" presStyleCnt="27" custScaleX="17182" custScaleY="256762"/>
      <dgm:spPr/>
    </dgm:pt>
    <dgm:pt modelId="{565BF7B1-9573-40AD-8AC8-50DC03E04FDE}" type="pres">
      <dgm:prSet presAssocID="{F537B9B2-6B80-4469-9CBA-891D035A2ED2}" presName="hierChild3" presStyleCnt="0"/>
      <dgm:spPr/>
    </dgm:pt>
    <dgm:pt modelId="{C704D045-9E4A-40D7-9BD2-488D4C14C882}" type="pres">
      <dgm:prSet presAssocID="{B2846B58-B1EF-4875-9C4E-632576613B2A}" presName="Name19" presStyleLbl="parChTrans1D4" presStyleIdx="14" presStyleCnt="27"/>
      <dgm:spPr/>
    </dgm:pt>
    <dgm:pt modelId="{C7E5518D-C11A-4C30-9066-C2E72C40A12A}" type="pres">
      <dgm:prSet presAssocID="{6900F742-1BF8-4B0B-A4AF-A729060E1E27}" presName="Name21" presStyleCnt="0"/>
      <dgm:spPr/>
    </dgm:pt>
    <dgm:pt modelId="{E35D150A-5CB9-4923-83DD-A1C8C51D77CE}" type="pres">
      <dgm:prSet presAssocID="{6900F742-1BF8-4B0B-A4AF-A729060E1E27}" presName="level2Shape" presStyleLbl="node4" presStyleIdx="14" presStyleCnt="27" custScaleX="17182" custScaleY="256762"/>
      <dgm:spPr/>
    </dgm:pt>
    <dgm:pt modelId="{0AEBACC7-236F-41FB-B732-F8D99BC5EACA}" type="pres">
      <dgm:prSet presAssocID="{6900F742-1BF8-4B0B-A4AF-A729060E1E27}" presName="hierChild3" presStyleCnt="0"/>
      <dgm:spPr/>
    </dgm:pt>
    <dgm:pt modelId="{FD5C665F-8132-4549-BFC2-EDE2959CF7C6}" type="pres">
      <dgm:prSet presAssocID="{4D47E324-D25E-431A-B23C-83EBE39369B0}" presName="Name19" presStyleLbl="parChTrans1D3" presStyleIdx="5" presStyleCnt="9"/>
      <dgm:spPr/>
    </dgm:pt>
    <dgm:pt modelId="{397BCDAB-86AA-4B4B-A216-D99D8094D18C}" type="pres">
      <dgm:prSet presAssocID="{6C0811E0-E909-44E8-8FF3-834F3154E96E}" presName="Name21" presStyleCnt="0"/>
      <dgm:spPr/>
    </dgm:pt>
    <dgm:pt modelId="{BDC74506-A70E-4FB3-84F8-2B0398F942DB}" type="pres">
      <dgm:prSet presAssocID="{6C0811E0-E909-44E8-8FF3-834F3154E96E}" presName="level2Shape" presStyleLbl="node3" presStyleIdx="5" presStyleCnt="9" custScaleX="34235" custScaleY="256762"/>
      <dgm:spPr/>
    </dgm:pt>
    <dgm:pt modelId="{44422A04-2C3F-4F20-ADFD-67DD1C3EFB46}" type="pres">
      <dgm:prSet presAssocID="{6C0811E0-E909-44E8-8FF3-834F3154E96E}" presName="hierChild3" presStyleCnt="0"/>
      <dgm:spPr/>
    </dgm:pt>
    <dgm:pt modelId="{77555675-7C61-42FC-95F0-7F4A9B6F768F}" type="pres">
      <dgm:prSet presAssocID="{C1858E23-0E1F-4D4B-BBFF-8059418C8B28}" presName="Name19" presStyleLbl="parChTrans1D4" presStyleIdx="15" presStyleCnt="27"/>
      <dgm:spPr/>
    </dgm:pt>
    <dgm:pt modelId="{8A99F926-2C49-48F0-A1E9-2ED63263F393}" type="pres">
      <dgm:prSet presAssocID="{752162F4-DDCD-4087-9D5E-BEEE85411334}" presName="Name21" presStyleCnt="0"/>
      <dgm:spPr/>
    </dgm:pt>
    <dgm:pt modelId="{C92203B2-603F-43D5-A04D-7D7626299978}" type="pres">
      <dgm:prSet presAssocID="{752162F4-DDCD-4087-9D5E-BEEE85411334}" presName="level2Shape" presStyleLbl="node4" presStyleIdx="15" presStyleCnt="27" custScaleX="17182" custScaleY="256762"/>
      <dgm:spPr/>
    </dgm:pt>
    <dgm:pt modelId="{BF21A2C6-DA29-4937-ADAC-E809542B0CA0}" type="pres">
      <dgm:prSet presAssocID="{752162F4-DDCD-4087-9D5E-BEEE85411334}" presName="hierChild3" presStyleCnt="0"/>
      <dgm:spPr/>
    </dgm:pt>
    <dgm:pt modelId="{62D7D6DB-EABE-48D1-85F0-F9D8EB3B20BB}" type="pres">
      <dgm:prSet presAssocID="{39B00F9A-EFD7-4C40-ABAA-560833173EAC}" presName="Name19" presStyleLbl="parChTrans1D4" presStyleIdx="16" presStyleCnt="27"/>
      <dgm:spPr/>
    </dgm:pt>
    <dgm:pt modelId="{2B6FDA33-1C73-46A0-9682-442974B2AB69}" type="pres">
      <dgm:prSet presAssocID="{3365F75C-8FE2-4ABA-B9E4-ACC095B74AD7}" presName="Name21" presStyleCnt="0"/>
      <dgm:spPr/>
    </dgm:pt>
    <dgm:pt modelId="{73C6FAE9-175F-4968-BF28-2D0FE4DE556D}" type="pres">
      <dgm:prSet presAssocID="{3365F75C-8FE2-4ABA-B9E4-ACC095B74AD7}" presName="level2Shape" presStyleLbl="node4" presStyleIdx="16" presStyleCnt="27" custScaleX="17182" custScaleY="256762"/>
      <dgm:spPr/>
    </dgm:pt>
    <dgm:pt modelId="{24C5EE54-522E-4D47-B52F-C1BB4293D0D8}" type="pres">
      <dgm:prSet presAssocID="{3365F75C-8FE2-4ABA-B9E4-ACC095B74AD7}" presName="hierChild3" presStyleCnt="0"/>
      <dgm:spPr/>
    </dgm:pt>
    <dgm:pt modelId="{7C1F2111-3EA8-420D-9440-E3AF6FA156EF}" type="pres">
      <dgm:prSet presAssocID="{37F21490-3309-4FAE-AED0-860FDB7F53D0}" presName="Name19" presStyleLbl="parChTrans1D4" presStyleIdx="17" presStyleCnt="27"/>
      <dgm:spPr/>
    </dgm:pt>
    <dgm:pt modelId="{D42C13E6-DE62-45C6-82A9-F83DC480F43D}" type="pres">
      <dgm:prSet presAssocID="{2122DDD2-FEED-4134-9983-E8BD969DFB92}" presName="Name21" presStyleCnt="0"/>
      <dgm:spPr/>
    </dgm:pt>
    <dgm:pt modelId="{0E742C79-8D42-48F1-AEA0-5A23696408DB}" type="pres">
      <dgm:prSet presAssocID="{2122DDD2-FEED-4134-9983-E8BD969DFB92}" presName="level2Shape" presStyleLbl="node4" presStyleIdx="17" presStyleCnt="27" custScaleX="17182" custScaleY="256762"/>
      <dgm:spPr/>
    </dgm:pt>
    <dgm:pt modelId="{3440E04E-F996-4053-A60F-81C4DE095E3E}" type="pres">
      <dgm:prSet presAssocID="{2122DDD2-FEED-4134-9983-E8BD969DFB92}" presName="hierChild3" presStyleCnt="0"/>
      <dgm:spPr/>
    </dgm:pt>
    <dgm:pt modelId="{5451CF33-C6D4-4E9A-92E3-93EFE9A52E01}" type="pres">
      <dgm:prSet presAssocID="{A9A1C48F-D055-43D3-9211-C227C68F4998}" presName="Name19" presStyleLbl="parChTrans1D2" presStyleIdx="2" presStyleCnt="3"/>
      <dgm:spPr/>
    </dgm:pt>
    <dgm:pt modelId="{2C7B0EAD-BBDD-4F30-B016-8E2053744C0E}" type="pres">
      <dgm:prSet presAssocID="{293437DA-E617-4F2D-96A3-B15ECC12E545}" presName="Name21" presStyleCnt="0"/>
      <dgm:spPr/>
    </dgm:pt>
    <dgm:pt modelId="{DC0921A9-B81E-40FB-B736-AA718165414D}" type="pres">
      <dgm:prSet presAssocID="{293437DA-E617-4F2D-96A3-B15ECC12E545}" presName="level2Shape" presStyleLbl="node2" presStyleIdx="2" presStyleCnt="3" custScaleX="51352" custScaleY="256762" custLinFactNeighborX="-1942" custLinFactNeighborY="-3386"/>
      <dgm:spPr/>
    </dgm:pt>
    <dgm:pt modelId="{69648FD2-0444-4E26-99D0-7546B4EBDA29}" type="pres">
      <dgm:prSet presAssocID="{293437DA-E617-4F2D-96A3-B15ECC12E545}" presName="hierChild3" presStyleCnt="0"/>
      <dgm:spPr/>
    </dgm:pt>
    <dgm:pt modelId="{D3202DC7-92EB-438F-A162-45F021D23ECB}" type="pres">
      <dgm:prSet presAssocID="{B17EBC04-563A-49B3-BB78-C0B4D3255B1C}" presName="Name19" presStyleLbl="parChTrans1D3" presStyleIdx="6" presStyleCnt="9"/>
      <dgm:spPr/>
    </dgm:pt>
    <dgm:pt modelId="{26010C5F-97DC-4DDB-AC4C-CC953BCCFE82}" type="pres">
      <dgm:prSet presAssocID="{D833718E-4232-40F2-9740-CD0BEFE69F8B}" presName="Name21" presStyleCnt="0"/>
      <dgm:spPr/>
    </dgm:pt>
    <dgm:pt modelId="{08AADBCE-D9FE-4B58-99FD-C909C238A031}" type="pres">
      <dgm:prSet presAssocID="{D833718E-4232-40F2-9740-CD0BEFE69F8B}" presName="level2Shape" presStyleLbl="node3" presStyleIdx="6" presStyleCnt="9" custScaleX="34235" custScaleY="256762"/>
      <dgm:spPr/>
    </dgm:pt>
    <dgm:pt modelId="{AC321715-AB0B-4926-B179-A0EA0E1BB6FC}" type="pres">
      <dgm:prSet presAssocID="{D833718E-4232-40F2-9740-CD0BEFE69F8B}" presName="hierChild3" presStyleCnt="0"/>
      <dgm:spPr/>
    </dgm:pt>
    <dgm:pt modelId="{24EF10C0-639A-427D-942F-623A1AFB42DC}" type="pres">
      <dgm:prSet presAssocID="{56C247B7-9AB9-49F5-93E6-CD96A0C748F1}" presName="Name19" presStyleLbl="parChTrans1D4" presStyleIdx="18" presStyleCnt="27"/>
      <dgm:spPr/>
    </dgm:pt>
    <dgm:pt modelId="{44617A38-BDAC-494D-B34B-0D62E7CA51A0}" type="pres">
      <dgm:prSet presAssocID="{E4C5E170-5CEE-4BFB-8CE5-371D72400295}" presName="Name21" presStyleCnt="0"/>
      <dgm:spPr/>
    </dgm:pt>
    <dgm:pt modelId="{0A5F1788-BCEF-40F5-8EAD-065B71446C21}" type="pres">
      <dgm:prSet presAssocID="{E4C5E170-5CEE-4BFB-8CE5-371D72400295}" presName="level2Shape" presStyleLbl="node4" presStyleIdx="18" presStyleCnt="27" custScaleX="17182" custScaleY="256762"/>
      <dgm:spPr/>
    </dgm:pt>
    <dgm:pt modelId="{3E5533A7-2401-4444-9DB0-FE65E925EE4A}" type="pres">
      <dgm:prSet presAssocID="{E4C5E170-5CEE-4BFB-8CE5-371D72400295}" presName="hierChild3" presStyleCnt="0"/>
      <dgm:spPr/>
    </dgm:pt>
    <dgm:pt modelId="{77DD074F-62E7-464E-9F08-CF8794E4AC33}" type="pres">
      <dgm:prSet presAssocID="{77B15C22-5E3A-4DB9-AEEA-D85DCA7B4F73}" presName="Name19" presStyleLbl="parChTrans1D4" presStyleIdx="19" presStyleCnt="27"/>
      <dgm:spPr/>
    </dgm:pt>
    <dgm:pt modelId="{6ED003B8-4F3E-4486-9107-19BEEAB766D6}" type="pres">
      <dgm:prSet presAssocID="{9FC0021C-B577-4B44-8505-21C26A4B01DD}" presName="Name21" presStyleCnt="0"/>
      <dgm:spPr/>
    </dgm:pt>
    <dgm:pt modelId="{39B6FE31-4E5F-44F3-A21A-7CC93EEEAC40}" type="pres">
      <dgm:prSet presAssocID="{9FC0021C-B577-4B44-8505-21C26A4B01DD}" presName="level2Shape" presStyleLbl="node4" presStyleIdx="19" presStyleCnt="27" custScaleX="17182" custScaleY="256762"/>
      <dgm:spPr/>
    </dgm:pt>
    <dgm:pt modelId="{F63E3C10-5604-48AB-B16D-247FF4FA4139}" type="pres">
      <dgm:prSet presAssocID="{9FC0021C-B577-4B44-8505-21C26A4B01DD}" presName="hierChild3" presStyleCnt="0"/>
      <dgm:spPr/>
    </dgm:pt>
    <dgm:pt modelId="{484B8929-3FD5-46DA-B292-631301A68EAF}" type="pres">
      <dgm:prSet presAssocID="{BA2A7B6F-C083-4C7C-93DF-98AF6F056D81}" presName="Name19" presStyleLbl="parChTrans1D4" presStyleIdx="20" presStyleCnt="27"/>
      <dgm:spPr/>
    </dgm:pt>
    <dgm:pt modelId="{B053F263-6AD9-42D1-84B0-1F88DE344E29}" type="pres">
      <dgm:prSet presAssocID="{733DDFD7-E37F-4404-90B7-5731FA8E74BB}" presName="Name21" presStyleCnt="0"/>
      <dgm:spPr/>
    </dgm:pt>
    <dgm:pt modelId="{C5E7DFA3-7E8E-4507-AFE8-56F2C80478C2}" type="pres">
      <dgm:prSet presAssocID="{733DDFD7-E37F-4404-90B7-5731FA8E74BB}" presName="level2Shape" presStyleLbl="node4" presStyleIdx="20" presStyleCnt="27" custScaleX="17182" custScaleY="256762"/>
      <dgm:spPr/>
    </dgm:pt>
    <dgm:pt modelId="{84F8B7BB-DA5E-4CF2-A647-69EED382B0CB}" type="pres">
      <dgm:prSet presAssocID="{733DDFD7-E37F-4404-90B7-5731FA8E74BB}" presName="hierChild3" presStyleCnt="0"/>
      <dgm:spPr/>
    </dgm:pt>
    <dgm:pt modelId="{47ED3D2D-92BB-49CF-B77A-ACFF273F86E8}" type="pres">
      <dgm:prSet presAssocID="{77E0C16A-865D-45A9-8F1A-57252304CDFE}" presName="Name19" presStyleLbl="parChTrans1D3" presStyleIdx="7" presStyleCnt="9"/>
      <dgm:spPr/>
    </dgm:pt>
    <dgm:pt modelId="{DA43711C-0179-4E09-A4D3-F6509A26141C}" type="pres">
      <dgm:prSet presAssocID="{B05489F2-3F74-462C-9969-5C1191279952}" presName="Name21" presStyleCnt="0"/>
      <dgm:spPr/>
    </dgm:pt>
    <dgm:pt modelId="{6456A77D-72EB-479E-826C-2ED764D851DF}" type="pres">
      <dgm:prSet presAssocID="{B05489F2-3F74-462C-9969-5C1191279952}" presName="level2Shape" presStyleLbl="node3" presStyleIdx="7" presStyleCnt="9" custScaleX="34235" custScaleY="256762"/>
      <dgm:spPr/>
    </dgm:pt>
    <dgm:pt modelId="{5AFE9E2A-166A-4BD7-ABD3-E1EF49AFDB2C}" type="pres">
      <dgm:prSet presAssocID="{B05489F2-3F74-462C-9969-5C1191279952}" presName="hierChild3" presStyleCnt="0"/>
      <dgm:spPr/>
    </dgm:pt>
    <dgm:pt modelId="{526B3FA6-FE30-4C0D-A8C5-53F90E5E1EA3}" type="pres">
      <dgm:prSet presAssocID="{CC528208-985C-4320-9625-F5EC0FAFE020}" presName="Name19" presStyleLbl="parChTrans1D4" presStyleIdx="21" presStyleCnt="27"/>
      <dgm:spPr/>
    </dgm:pt>
    <dgm:pt modelId="{7E0B23A6-A1C7-4F70-806E-E71C805B7851}" type="pres">
      <dgm:prSet presAssocID="{C000F97E-8E86-4EC7-85D8-0DD405767E42}" presName="Name21" presStyleCnt="0"/>
      <dgm:spPr/>
    </dgm:pt>
    <dgm:pt modelId="{B7F0EFB3-C401-44CB-BAE9-67D80B661237}" type="pres">
      <dgm:prSet presAssocID="{C000F97E-8E86-4EC7-85D8-0DD405767E42}" presName="level2Shape" presStyleLbl="node4" presStyleIdx="21" presStyleCnt="27" custScaleX="17182" custScaleY="256762"/>
      <dgm:spPr/>
    </dgm:pt>
    <dgm:pt modelId="{8B6A02E8-2B7E-4E4E-AD1A-6F831DBAA620}" type="pres">
      <dgm:prSet presAssocID="{C000F97E-8E86-4EC7-85D8-0DD405767E42}" presName="hierChild3" presStyleCnt="0"/>
      <dgm:spPr/>
    </dgm:pt>
    <dgm:pt modelId="{C7A537C1-CE5D-4B20-B92C-5030A9214E6F}" type="pres">
      <dgm:prSet presAssocID="{153083FA-37D4-4238-82C5-75C4A16AC09B}" presName="Name19" presStyleLbl="parChTrans1D4" presStyleIdx="22" presStyleCnt="27"/>
      <dgm:spPr/>
    </dgm:pt>
    <dgm:pt modelId="{AAA400EF-BE1F-456E-9174-7971FA5B02D8}" type="pres">
      <dgm:prSet presAssocID="{D41863AB-177D-4E19-A3FC-C09E2BCB72A1}" presName="Name21" presStyleCnt="0"/>
      <dgm:spPr/>
    </dgm:pt>
    <dgm:pt modelId="{38F7A7FD-D10B-4037-B644-81FBA66B575B}" type="pres">
      <dgm:prSet presAssocID="{D41863AB-177D-4E19-A3FC-C09E2BCB72A1}" presName="level2Shape" presStyleLbl="node4" presStyleIdx="22" presStyleCnt="27" custScaleX="17182" custScaleY="256762"/>
      <dgm:spPr/>
    </dgm:pt>
    <dgm:pt modelId="{B7AEA392-6E74-4215-8AB3-8B41B454AEC8}" type="pres">
      <dgm:prSet presAssocID="{D41863AB-177D-4E19-A3FC-C09E2BCB72A1}" presName="hierChild3" presStyleCnt="0"/>
      <dgm:spPr/>
    </dgm:pt>
    <dgm:pt modelId="{8B601D72-87C9-4570-A39C-864E24E1D0F0}" type="pres">
      <dgm:prSet presAssocID="{7B927E40-F798-4462-AA63-786C6BEA266A}" presName="Name19" presStyleLbl="parChTrans1D4" presStyleIdx="23" presStyleCnt="27"/>
      <dgm:spPr/>
    </dgm:pt>
    <dgm:pt modelId="{8643B799-276E-4460-A8A1-5CC712ED9533}" type="pres">
      <dgm:prSet presAssocID="{128F51D9-75A2-4481-95BB-3A8CB54EC4F4}" presName="Name21" presStyleCnt="0"/>
      <dgm:spPr/>
    </dgm:pt>
    <dgm:pt modelId="{C07989AC-8D8E-4AE7-B1B4-C4581676CF8D}" type="pres">
      <dgm:prSet presAssocID="{128F51D9-75A2-4481-95BB-3A8CB54EC4F4}" presName="level2Shape" presStyleLbl="node4" presStyleIdx="23" presStyleCnt="27" custScaleX="17182" custScaleY="256762" custLinFactNeighborX="-1942" custLinFactNeighborY="-3386"/>
      <dgm:spPr/>
    </dgm:pt>
    <dgm:pt modelId="{27E50FA1-6269-4891-9D06-590A6ACB3ADF}" type="pres">
      <dgm:prSet presAssocID="{128F51D9-75A2-4481-95BB-3A8CB54EC4F4}" presName="hierChild3" presStyleCnt="0"/>
      <dgm:spPr/>
    </dgm:pt>
    <dgm:pt modelId="{99CDAD42-4E99-488D-8387-B5CD31683C43}" type="pres">
      <dgm:prSet presAssocID="{36F53A39-DF1D-4DD8-A22F-76D110C3CB5F}" presName="Name19" presStyleLbl="parChTrans1D3" presStyleIdx="8" presStyleCnt="9"/>
      <dgm:spPr/>
    </dgm:pt>
    <dgm:pt modelId="{1FAAF9B9-3CC6-4BD3-B463-EE947654DCB9}" type="pres">
      <dgm:prSet presAssocID="{B4A084A2-3EED-47BD-86B8-6B792D5F169A}" presName="Name21" presStyleCnt="0"/>
      <dgm:spPr/>
    </dgm:pt>
    <dgm:pt modelId="{0D83A43F-3FB6-4434-8E3A-2694C99E87DF}" type="pres">
      <dgm:prSet presAssocID="{B4A084A2-3EED-47BD-86B8-6B792D5F169A}" presName="level2Shape" presStyleLbl="node3" presStyleIdx="8" presStyleCnt="9" custScaleX="34235" custScaleY="256762"/>
      <dgm:spPr/>
    </dgm:pt>
    <dgm:pt modelId="{E955D03D-1D31-47B5-8999-CDEC09B0B73A}" type="pres">
      <dgm:prSet presAssocID="{B4A084A2-3EED-47BD-86B8-6B792D5F169A}" presName="hierChild3" presStyleCnt="0"/>
      <dgm:spPr/>
    </dgm:pt>
    <dgm:pt modelId="{92FD76BE-16BE-457F-A4B9-C7EA5CEB9170}" type="pres">
      <dgm:prSet presAssocID="{6FE44947-D307-4846-8F28-53B09B3996A3}" presName="Name19" presStyleLbl="parChTrans1D4" presStyleIdx="24" presStyleCnt="27"/>
      <dgm:spPr/>
    </dgm:pt>
    <dgm:pt modelId="{A1B4D61A-CEC0-40A3-BB7F-64E9E280DCD5}" type="pres">
      <dgm:prSet presAssocID="{03FC45ED-11E2-480B-986A-45E8910B7199}" presName="Name21" presStyleCnt="0"/>
      <dgm:spPr/>
    </dgm:pt>
    <dgm:pt modelId="{8E171F41-9478-4999-AA51-7E25729FC5DF}" type="pres">
      <dgm:prSet presAssocID="{03FC45ED-11E2-480B-986A-45E8910B7199}" presName="level2Shape" presStyleLbl="node4" presStyleIdx="24" presStyleCnt="27" custScaleX="17182" custScaleY="256762"/>
      <dgm:spPr/>
    </dgm:pt>
    <dgm:pt modelId="{A4D1E43E-D707-4B5D-B867-ED3F15672F1F}" type="pres">
      <dgm:prSet presAssocID="{03FC45ED-11E2-480B-986A-45E8910B7199}" presName="hierChild3" presStyleCnt="0"/>
      <dgm:spPr/>
    </dgm:pt>
    <dgm:pt modelId="{A4D9CD38-6BBD-4349-8235-C082858DAA9F}" type="pres">
      <dgm:prSet presAssocID="{AB968DDD-13D6-4C74-B2B3-2E834D62ECF1}" presName="Name19" presStyleLbl="parChTrans1D4" presStyleIdx="25" presStyleCnt="27"/>
      <dgm:spPr/>
    </dgm:pt>
    <dgm:pt modelId="{EB9F3C37-22AA-4847-A1BC-46B5763E8057}" type="pres">
      <dgm:prSet presAssocID="{C7827CD7-9F9E-4644-A43A-A25A30A3CF22}" presName="Name21" presStyleCnt="0"/>
      <dgm:spPr/>
    </dgm:pt>
    <dgm:pt modelId="{888D04F1-E1C1-47BE-A2D9-F0C0513500B0}" type="pres">
      <dgm:prSet presAssocID="{C7827CD7-9F9E-4644-A43A-A25A30A3CF22}" presName="level2Shape" presStyleLbl="node4" presStyleIdx="25" presStyleCnt="27" custScaleX="17182" custScaleY="256762"/>
      <dgm:spPr/>
    </dgm:pt>
    <dgm:pt modelId="{4AFB728C-BC73-4D1C-BE72-BA310CF4EC74}" type="pres">
      <dgm:prSet presAssocID="{C7827CD7-9F9E-4644-A43A-A25A30A3CF22}" presName="hierChild3" presStyleCnt="0"/>
      <dgm:spPr/>
    </dgm:pt>
    <dgm:pt modelId="{4CD4A34E-D059-4561-B1A8-B3E398FE8278}" type="pres">
      <dgm:prSet presAssocID="{2F23E82C-D1B1-44B9-8C64-D082308F5192}" presName="Name19" presStyleLbl="parChTrans1D4" presStyleIdx="26" presStyleCnt="27"/>
      <dgm:spPr/>
    </dgm:pt>
    <dgm:pt modelId="{FEBEA4F5-B911-410A-A5B7-395A6330F537}" type="pres">
      <dgm:prSet presAssocID="{FE2591FA-1B7F-49BC-8E39-30DDCA505483}" presName="Name21" presStyleCnt="0"/>
      <dgm:spPr/>
    </dgm:pt>
    <dgm:pt modelId="{9DCA594E-7D4F-4C4D-9E9E-E3CE8BA512F0}" type="pres">
      <dgm:prSet presAssocID="{FE2591FA-1B7F-49BC-8E39-30DDCA505483}" presName="level2Shape" presStyleLbl="node4" presStyleIdx="26" presStyleCnt="27" custScaleX="17182" custScaleY="256762" custLinFactNeighborX="-1942" custLinFactNeighborY="-3386"/>
      <dgm:spPr/>
    </dgm:pt>
    <dgm:pt modelId="{9278DE90-08CD-4C8A-8C74-B586FE8D6094}" type="pres">
      <dgm:prSet presAssocID="{FE2591FA-1B7F-49BC-8E39-30DDCA505483}" presName="hierChild3" presStyleCnt="0"/>
      <dgm:spPr/>
    </dgm:pt>
    <dgm:pt modelId="{586AF155-E5D2-4EE5-BA60-0ABF0B0C58F0}" type="pres">
      <dgm:prSet presAssocID="{73BCF4C3-AEF3-4794-95D6-FDA2B12F13B2}" presName="bgShapesFlow" presStyleCnt="0"/>
      <dgm:spPr/>
    </dgm:pt>
  </dgm:ptLst>
  <dgm:cxnLst>
    <dgm:cxn modelId="{F06E4400-2B7C-4DEC-8974-8B95D1AF3DAD}" type="presOf" srcId="{752162F4-DDCD-4087-9D5E-BEEE85411334}" destId="{C92203B2-603F-43D5-A04D-7D7626299978}" srcOrd="0" destOrd="0" presId="urn:microsoft.com/office/officeart/2005/8/layout/hierarchy6"/>
    <dgm:cxn modelId="{B2B57C02-CE6C-4D07-BA23-706B252A949B}" type="presOf" srcId="{F7ACF953-6425-4CF2-8ECA-E2518A590B14}" destId="{0DBFBD99-AFE2-43AD-87F1-144223E25967}" srcOrd="0" destOrd="0" presId="urn:microsoft.com/office/officeart/2005/8/layout/hierarchy6"/>
    <dgm:cxn modelId="{02140605-9EF3-4220-BD81-785EB6D79BE2}" type="presOf" srcId="{73BCF4C3-AEF3-4794-95D6-FDA2B12F13B2}" destId="{E57EFB85-B8C6-488C-9483-9D667DABE764}" srcOrd="0" destOrd="0" presId="urn:microsoft.com/office/officeart/2005/8/layout/hierarchy6"/>
    <dgm:cxn modelId="{A583EA08-B604-4036-AF6E-BD5D9B3C701E}" type="presOf" srcId="{F06B689E-642F-4FC2-AF5D-1999B044B43A}" destId="{03308B16-B089-47D5-A899-4F91A44A7B26}" srcOrd="0" destOrd="0" presId="urn:microsoft.com/office/officeart/2005/8/layout/hierarchy6"/>
    <dgm:cxn modelId="{FCA0B50B-F48A-4DCC-9527-F3A2F17EA43F}" srcId="{CE20D5D4-D105-4B45-8009-48E0F4E2F03A}" destId="{80AFA642-84F6-4B7C-9428-909CEB379EB0}" srcOrd="1" destOrd="0" parTransId="{8BE87E31-0D2C-44DC-A39F-D5497A705758}" sibTransId="{F454ACBE-8168-4323-84F9-D12184DE7E94}"/>
    <dgm:cxn modelId="{62B2B10C-0077-455E-9A85-310BECB261E8}" type="presOf" srcId="{9C4D8A4C-F969-4A28-91FB-F0BC193C8828}" destId="{2C1A9745-0B04-41EB-8D5C-06F369741E64}" srcOrd="0" destOrd="0" presId="urn:microsoft.com/office/officeart/2005/8/layout/hierarchy6"/>
    <dgm:cxn modelId="{5AE08B0E-9AD2-4E67-888A-D2667BC602FD}" type="presOf" srcId="{9FC0021C-B577-4B44-8505-21C26A4B01DD}" destId="{39B6FE31-4E5F-44F3-A21A-7CC93EEEAC40}" srcOrd="0" destOrd="0" presId="urn:microsoft.com/office/officeart/2005/8/layout/hierarchy6"/>
    <dgm:cxn modelId="{B8E4D910-292A-4A97-845E-B2F520453498}" type="presOf" srcId="{BF6ADC26-F921-470C-B71C-7EC5327D2BD9}" destId="{68C36EE6-9D78-4BCD-8332-B6F67FA16957}" srcOrd="0" destOrd="0" presId="urn:microsoft.com/office/officeart/2005/8/layout/hierarchy6"/>
    <dgm:cxn modelId="{34E21A16-EC36-44B4-8F5E-E184B9D09044}" type="presOf" srcId="{80AFA642-84F6-4B7C-9428-909CEB379EB0}" destId="{90332467-89C3-4E03-9E31-B8B8447FE18B}" srcOrd="0" destOrd="0" presId="urn:microsoft.com/office/officeart/2005/8/layout/hierarchy6"/>
    <dgm:cxn modelId="{EB231717-04EA-4EE4-BC46-1C0611F30A7F}" type="presOf" srcId="{6C0811E0-E909-44E8-8FF3-834F3154E96E}" destId="{BDC74506-A70E-4FB3-84F8-2B0398F942DB}" srcOrd="0" destOrd="0" presId="urn:microsoft.com/office/officeart/2005/8/layout/hierarchy6"/>
    <dgm:cxn modelId="{0B6AAC17-2575-424C-874C-64A5469FC88E}" type="presOf" srcId="{C000F97E-8E86-4EC7-85D8-0DD405767E42}" destId="{B7F0EFB3-C401-44CB-BAE9-67D80B661237}" srcOrd="0" destOrd="0" presId="urn:microsoft.com/office/officeart/2005/8/layout/hierarchy6"/>
    <dgm:cxn modelId="{EDDE3519-89F4-4021-A0D1-AE78BDB046A9}" type="presOf" srcId="{FE2591FA-1B7F-49BC-8E39-30DDCA505483}" destId="{9DCA594E-7D4F-4C4D-9E9E-E3CE8BA512F0}" srcOrd="0" destOrd="0" presId="urn:microsoft.com/office/officeart/2005/8/layout/hierarchy6"/>
    <dgm:cxn modelId="{4CCA6519-2CF0-4AFB-8350-9C1730C8E4FA}" srcId="{9C4D8A4C-F969-4A28-91FB-F0BC193C8828}" destId="{7EB3AAC4-224B-4DCC-A893-479EEEA9341C}" srcOrd="1" destOrd="0" parTransId="{004E6292-5454-4990-A769-73D913DF24EE}" sibTransId="{29BCE862-8F13-4908-8682-77DC818519E3}"/>
    <dgm:cxn modelId="{5D13F41C-02AD-4AA9-AD13-E15655169229}" type="presOf" srcId="{0DDD3D68-2796-4257-BD61-FBB38B450A91}" destId="{F69C383C-42A4-4865-948F-3FBCA60C2DA7}" srcOrd="0" destOrd="0" presId="urn:microsoft.com/office/officeart/2005/8/layout/hierarchy6"/>
    <dgm:cxn modelId="{94FFCA20-30C4-4AC5-99DC-8027FA1A993D}" srcId="{293437DA-E617-4F2D-96A3-B15ECC12E545}" destId="{D833718E-4232-40F2-9740-CD0BEFE69F8B}" srcOrd="0" destOrd="0" parTransId="{B17EBC04-563A-49B3-BB78-C0B4D3255B1C}" sibTransId="{3E9FEF69-3486-4BB0-A31D-4B9761CCF3EE}"/>
    <dgm:cxn modelId="{32389624-8C03-4E5A-8EA6-160362E80B6F}" type="presOf" srcId="{128F51D9-75A2-4481-95BB-3A8CB54EC4F4}" destId="{C07989AC-8D8E-4AE7-B1B4-C4581676CF8D}" srcOrd="0" destOrd="0" presId="urn:microsoft.com/office/officeart/2005/8/layout/hierarchy6"/>
    <dgm:cxn modelId="{E2E0D324-ACD6-4D89-9AD5-106EA9DACA0B}" srcId="{CE20D5D4-D105-4B45-8009-48E0F4E2F03A}" destId="{BF6ADC26-F921-470C-B71C-7EC5327D2BD9}" srcOrd="0" destOrd="0" parTransId="{89E072A7-EF50-41D9-BE93-8CEABD7E33DF}" sibTransId="{2122BEC8-3844-4BF4-87BB-A56E857F914F}"/>
    <dgm:cxn modelId="{BFE1BF26-6F5B-458E-A488-72A2514CB253}" type="presOf" srcId="{55E97D16-31E2-474B-9B03-9DBD442FC981}" destId="{2D094BA8-2688-421B-A269-132485AD5BE9}" srcOrd="0" destOrd="0" presId="urn:microsoft.com/office/officeart/2005/8/layout/hierarchy6"/>
    <dgm:cxn modelId="{5E859F29-5B18-4F44-AFBB-FBAEBFCBC7FD}" type="presOf" srcId="{CC528208-985C-4320-9625-F5EC0FAFE020}" destId="{526B3FA6-FE30-4C0D-A8C5-53F90E5E1EA3}" srcOrd="0" destOrd="0" presId="urn:microsoft.com/office/officeart/2005/8/layout/hierarchy6"/>
    <dgm:cxn modelId="{B83FD529-D8C5-472D-B661-B8F75A5498AF}" srcId="{23EC3C37-9963-4F9A-8790-A37ED911CB5C}" destId="{FFFD8FD7-C54F-4285-911D-FB3724E0FFCA}" srcOrd="2" destOrd="0" parTransId="{22F071AC-C1C4-42AA-AE8D-64A26CBA7D63}" sibTransId="{29B0DAA6-A17D-4209-9C43-C9722BB98EC1}"/>
    <dgm:cxn modelId="{F1F7DF2F-6C96-48EA-AE46-79F59E4C4B4D}" type="presOf" srcId="{D41863AB-177D-4E19-A3FC-C09E2BCB72A1}" destId="{38F7A7FD-D10B-4037-B644-81FBA66B575B}" srcOrd="0" destOrd="0" presId="urn:microsoft.com/office/officeart/2005/8/layout/hierarchy6"/>
    <dgm:cxn modelId="{D00ECD36-5745-4F53-844A-913E8C7C108F}" srcId="{B05489F2-3F74-462C-9969-5C1191279952}" destId="{D41863AB-177D-4E19-A3FC-C09E2BCB72A1}" srcOrd="1" destOrd="0" parTransId="{153083FA-37D4-4238-82C5-75C4A16AC09B}" sibTransId="{43A693FC-5D47-48B6-BDFA-8B683BBE5C27}"/>
    <dgm:cxn modelId="{6D1DF762-7BCF-42D9-949B-0526BC950B20}" type="presOf" srcId="{151D3F0C-EE46-4FBA-BB3D-467E627DD073}" destId="{2AC19DEB-4530-4323-ADEE-D1C1079C3413}" srcOrd="0" destOrd="0" presId="urn:microsoft.com/office/officeart/2005/8/layout/hierarchy6"/>
    <dgm:cxn modelId="{C0014664-F946-4946-BE5E-3C3F8F079849}" type="presOf" srcId="{08C60C96-D9AE-4572-9672-CDE8BF7E12C6}" destId="{D24A9539-7189-4CD5-965B-3C344B63AA53}" srcOrd="0" destOrd="0" presId="urn:microsoft.com/office/officeart/2005/8/layout/hierarchy6"/>
    <dgm:cxn modelId="{55DCB664-0C6C-4601-A8A0-692549A5BA77}" type="presOf" srcId="{B855EF0F-76BF-4CA0-BC6C-60FCC751288C}" destId="{7F10A260-FD17-4B3C-A5A2-C153928D18CA}" srcOrd="0" destOrd="0" presId="urn:microsoft.com/office/officeart/2005/8/layout/hierarchy6"/>
    <dgm:cxn modelId="{53DCB745-D092-4EC8-977C-478295CA0953}" type="presOf" srcId="{5086C98B-3924-408F-94C6-D3F7196E56DF}" destId="{A0BB19F0-6A90-437F-ADF2-F87BE620D33E}" srcOrd="0" destOrd="0" presId="urn:microsoft.com/office/officeart/2005/8/layout/hierarchy6"/>
    <dgm:cxn modelId="{35DB0E46-D36D-40D8-92DD-3F2FC8CC0A6F}" type="presOf" srcId="{AB968DDD-13D6-4C74-B2B3-2E834D62ECF1}" destId="{A4D9CD38-6BBD-4349-8235-C082858DAA9F}" srcOrd="0" destOrd="0" presId="urn:microsoft.com/office/officeart/2005/8/layout/hierarchy6"/>
    <dgm:cxn modelId="{5E391948-1832-4AC8-91A6-0B7096FEBF39}" srcId="{13D621AC-ECEB-4453-A58B-06B4934A26E5}" destId="{16C253AB-A583-4381-8DEB-F4A50CB755EB}" srcOrd="1" destOrd="0" parTransId="{151D3F0C-EE46-4FBA-BB3D-467E627DD073}" sibTransId="{2976A516-7D02-42C3-BD5C-AABB1EB4E461}"/>
    <dgm:cxn modelId="{E36CE268-7069-4D6C-829D-9AD240C3DAF3}" type="presOf" srcId="{4DA1AD99-D929-4E82-BFBC-882272C44885}" destId="{12755046-906D-4B35-A605-7D7ABB2C5893}" srcOrd="0" destOrd="0" presId="urn:microsoft.com/office/officeart/2005/8/layout/hierarchy6"/>
    <dgm:cxn modelId="{A130E548-A311-49FC-B8DD-509A6413BAF0}" type="presOf" srcId="{8BE87E31-0D2C-44DC-A39F-D5497A705758}" destId="{11C40B33-C2F2-4D4D-BA36-435022235780}" srcOrd="0" destOrd="0" presId="urn:microsoft.com/office/officeart/2005/8/layout/hierarchy6"/>
    <dgm:cxn modelId="{B81DDE4A-B027-4103-B445-042AAB28AC45}" type="presOf" srcId="{FFFD8FD7-C54F-4285-911D-FB3724E0FFCA}" destId="{B0A434A1-2BE0-4DD7-8580-FE43FB26D727}" srcOrd="0" destOrd="0" presId="urn:microsoft.com/office/officeart/2005/8/layout/hierarchy6"/>
    <dgm:cxn modelId="{A5A73D6B-EF98-41D8-876D-D4A40320D0CE}" type="presOf" srcId="{9A091702-B72B-40CF-A8CE-9E796C37E326}" destId="{6CE21C97-CFB3-488C-9690-39624A4F474E}" srcOrd="0" destOrd="0" presId="urn:microsoft.com/office/officeart/2005/8/layout/hierarchy6"/>
    <dgm:cxn modelId="{4DC6784B-F6C0-4DB9-A645-2324FB273F9D}" type="presOf" srcId="{4ABEB281-6BFC-4078-9184-8A8291204C43}" destId="{0380B778-165B-49B4-9873-59EFB37CE739}" srcOrd="0" destOrd="0" presId="urn:microsoft.com/office/officeart/2005/8/layout/hierarchy6"/>
    <dgm:cxn modelId="{530C854B-2A11-48A2-831A-62F43BA8C784}" type="presOf" srcId="{A9A1C48F-D055-43D3-9211-C227C68F4998}" destId="{5451CF33-C6D4-4E9A-92E3-93EFE9A52E01}" srcOrd="0" destOrd="0" presId="urn:microsoft.com/office/officeart/2005/8/layout/hierarchy6"/>
    <dgm:cxn modelId="{02B6906B-E7FE-45B7-BC6B-BA559BB658DD}" srcId="{D833718E-4232-40F2-9740-CD0BEFE69F8B}" destId="{9FC0021C-B577-4B44-8505-21C26A4B01DD}" srcOrd="1" destOrd="0" parTransId="{77B15C22-5E3A-4DB9-AEEA-D85DCA7B4F73}" sibTransId="{AF298402-E999-4FDF-8705-D62EE4DC00EC}"/>
    <dgm:cxn modelId="{632B916C-B6DC-432F-88A6-2DEF2C1E55ED}" type="presOf" srcId="{56C247B7-9AB9-49F5-93E6-CD96A0C748F1}" destId="{24EF10C0-639A-427D-942F-623A1AFB42DC}" srcOrd="0" destOrd="0" presId="urn:microsoft.com/office/officeart/2005/8/layout/hierarchy6"/>
    <dgm:cxn modelId="{96ED036D-B36E-4708-923E-FB6552BBD22D}" type="presOf" srcId="{293437DA-E617-4F2D-96A3-B15ECC12E545}" destId="{DC0921A9-B81E-40FB-B736-AA718165414D}" srcOrd="0" destOrd="0" presId="urn:microsoft.com/office/officeart/2005/8/layout/hierarchy6"/>
    <dgm:cxn modelId="{7D7B2C6D-EFF1-4818-A3F4-3044C2718EE7}" srcId="{23EC3C37-9963-4F9A-8790-A37ED911CB5C}" destId="{D8B70CCE-ED8F-415C-9027-6675378C76BF}" srcOrd="1" destOrd="0" parTransId="{B1A969E9-CDB7-4895-894B-20731A398821}" sibTransId="{45793B50-3CF0-4ABA-8046-E77427CA69F6}"/>
    <dgm:cxn modelId="{3A670770-3E61-4763-9E38-B7BA65A7E33D}" type="presOf" srcId="{004E6292-5454-4990-A769-73D913DF24EE}" destId="{BDEC279D-FFEF-4A39-998B-E324FED7E877}" srcOrd="0" destOrd="0" presId="urn:microsoft.com/office/officeart/2005/8/layout/hierarchy6"/>
    <dgm:cxn modelId="{425DFC70-B20E-4F86-B50A-9FE6EB46E50D}" srcId="{CE20D5D4-D105-4B45-8009-48E0F4E2F03A}" destId="{6C0811E0-E909-44E8-8FF3-834F3154E96E}" srcOrd="2" destOrd="0" parTransId="{4D47E324-D25E-431A-B23C-83EBE39369B0}" sibTransId="{E21C982A-A939-469F-B00E-3E62A3DC3DD3}"/>
    <dgm:cxn modelId="{6E9D2C71-D72A-4815-95EF-4461692A0D49}" srcId="{293437DA-E617-4F2D-96A3-B15ECC12E545}" destId="{B05489F2-3F74-462C-9969-5C1191279952}" srcOrd="1" destOrd="0" parTransId="{77E0C16A-865D-45A9-8F1A-57252304CDFE}" sibTransId="{3DFD303F-7874-4F8B-96C9-D58B551EF41A}"/>
    <dgm:cxn modelId="{06858C71-B71B-4B47-81E5-5706B16C085D}" type="presOf" srcId="{C1535280-886D-49E8-866C-24DE1C69A500}" destId="{EF0B6127-9B35-4E5A-BF33-F5921236457C}" srcOrd="0" destOrd="0" presId="urn:microsoft.com/office/officeart/2005/8/layout/hierarchy6"/>
    <dgm:cxn modelId="{CB8C4E73-000F-4C11-AC1B-C345473860BE}" type="presOf" srcId="{7D23F321-1E12-4667-91E3-C6457EBDD401}" destId="{A5431912-5552-4FA3-A47B-96053309D283}" srcOrd="0" destOrd="0" presId="urn:microsoft.com/office/officeart/2005/8/layout/hierarchy6"/>
    <dgm:cxn modelId="{798B9754-1422-43F5-A7EF-20F9C79DD0AD}" srcId="{6C0811E0-E909-44E8-8FF3-834F3154E96E}" destId="{3365F75C-8FE2-4ABA-B9E4-ACC095B74AD7}" srcOrd="1" destOrd="0" parTransId="{39B00F9A-EFD7-4C40-ABAA-560833173EAC}" sibTransId="{2C6ADC2C-88EF-453D-B133-1CA01675F538}"/>
    <dgm:cxn modelId="{C33ACB54-83D9-45AA-A21D-72D051B6D103}" srcId="{9C4D8A4C-F969-4A28-91FB-F0BC193C8828}" destId="{2B6B962A-52D1-4FFB-91ED-D6111CBD995B}" srcOrd="0" destOrd="0" parTransId="{D7BF9218-5344-4BB2-B3F1-A65E831E3551}" sibTransId="{6EFA1595-199A-4DED-B1CC-777C709674EA}"/>
    <dgm:cxn modelId="{D4795159-24CC-4CD0-876F-AA1187FF06A4}" type="presOf" srcId="{16C253AB-A583-4381-8DEB-F4A50CB755EB}" destId="{36FAD074-59CE-4D06-BF7C-738300601148}" srcOrd="0" destOrd="0" presId="urn:microsoft.com/office/officeart/2005/8/layout/hierarchy6"/>
    <dgm:cxn modelId="{FEA6E259-BD63-44F4-8176-E693767CDB8D}" type="presOf" srcId="{37F21490-3309-4FAE-AED0-860FDB7F53D0}" destId="{7C1F2111-3EA8-420D-9440-E3AF6FA156EF}" srcOrd="0" destOrd="0" presId="urn:microsoft.com/office/officeart/2005/8/layout/hierarchy6"/>
    <dgm:cxn modelId="{C499F159-91D5-40D1-A080-0EA4F2F36669}" srcId="{7D23F321-1E12-4667-91E3-C6457EBDD401}" destId="{CE20D5D4-D105-4B45-8009-48E0F4E2F03A}" srcOrd="1" destOrd="0" parTransId="{3AD9256D-D835-4C27-B280-F5224C723272}" sibTransId="{6922D56C-56B5-4954-91C7-A82347328286}"/>
    <dgm:cxn modelId="{6640285A-D12F-4C78-92B9-85BE11EA42C2}" srcId="{D833718E-4232-40F2-9740-CD0BEFE69F8B}" destId="{733DDFD7-E37F-4404-90B7-5731FA8E74BB}" srcOrd="2" destOrd="0" parTransId="{BA2A7B6F-C083-4C7C-93DF-98AF6F056D81}" sibTransId="{2CBE3E10-712B-4E0C-9E34-26825CB8A042}"/>
    <dgm:cxn modelId="{31B54A7A-81AE-4DBE-994B-AF109BA97CD7}" type="presOf" srcId="{D833718E-4232-40F2-9740-CD0BEFE69F8B}" destId="{08AADBCE-D9FE-4B58-99FD-C909C238A031}" srcOrd="0" destOrd="0" presId="urn:microsoft.com/office/officeart/2005/8/layout/hierarchy6"/>
    <dgm:cxn modelId="{B78E537D-85DA-4F94-95F3-1DCDC9075200}" srcId="{80AFA642-84F6-4B7C-9428-909CEB379EB0}" destId="{0DDD3D68-2796-4257-BD61-FBB38B450A91}" srcOrd="0" destOrd="0" parTransId="{5086C98B-3924-408F-94C6-D3F7196E56DF}" sibTransId="{CE634F1E-99F9-4648-A20D-EA76DEE2EB0F}"/>
    <dgm:cxn modelId="{6495D37F-2759-44B1-BF39-39C2F1B30875}" type="presOf" srcId="{D8B70CCE-ED8F-415C-9027-6675378C76BF}" destId="{9ADE2679-12F2-4C8D-AEA2-4D1AC145C0D6}" srcOrd="0" destOrd="0" presId="urn:microsoft.com/office/officeart/2005/8/layout/hierarchy6"/>
    <dgm:cxn modelId="{39B3F583-F887-4358-B913-4907BF03E403}" type="presOf" srcId="{3365F75C-8FE2-4ABA-B9E4-ACC095B74AD7}" destId="{73C6FAE9-175F-4968-BF28-2D0FE4DE556D}" srcOrd="0" destOrd="0" presId="urn:microsoft.com/office/officeart/2005/8/layout/hierarchy6"/>
    <dgm:cxn modelId="{9F1D7F86-103D-4F7E-B03B-73D0EAF26BD8}" srcId="{80AFA642-84F6-4B7C-9428-909CEB379EB0}" destId="{6900F742-1BF8-4B0B-A4AF-A729060E1E27}" srcOrd="2" destOrd="0" parTransId="{B2846B58-B1EF-4875-9C4E-632576613B2A}" sibTransId="{CB31A0E0-8D7E-4AAF-B76A-05C89A147C53}"/>
    <dgm:cxn modelId="{70AC4B88-58D0-4CEA-BA5C-E3D43F869BC5}" type="presOf" srcId="{E4C5E170-5CEE-4BFB-8CE5-371D72400295}" destId="{0A5F1788-BCEF-40F5-8EAD-065B71446C21}" srcOrd="0" destOrd="0" presId="urn:microsoft.com/office/officeart/2005/8/layout/hierarchy6"/>
    <dgm:cxn modelId="{F3979588-E482-4DB3-8192-7C0C630B475D}" srcId="{73BCF4C3-AEF3-4794-95D6-FDA2B12F13B2}" destId="{7D23F321-1E12-4667-91E3-C6457EBDD401}" srcOrd="0" destOrd="0" parTransId="{524FC604-C6E2-4AA8-9EB5-CA615CB449F2}" sibTransId="{4F56AE12-0419-4B2A-B951-7FA9E292B2D5}"/>
    <dgm:cxn modelId="{2C18AC89-42B2-4607-9B57-552965BC581C}" srcId="{C5C25B4E-0EEB-4E8F-939C-DCDD8BDA78B4}" destId="{9C4D8A4C-F969-4A28-91FB-F0BC193C8828}" srcOrd="0" destOrd="0" parTransId="{03BBE092-8258-4890-B43B-E25EE41ABD6C}" sibTransId="{0BA73385-8A9F-459A-BCD3-6188DE43F5AE}"/>
    <dgm:cxn modelId="{05ACF18A-6DAD-488B-A09B-345CF32CC745}" srcId="{BF6ADC26-F921-470C-B71C-7EC5327D2BD9}" destId="{64AA0E5A-B561-4A4C-93CD-6B59AB9587C1}" srcOrd="0" destOrd="0" parTransId="{D06062CE-4FE4-4817-BF97-22A9F48E33DA}" sibTransId="{CBD204EA-474B-4F7A-AE3E-9F6ED0C58CFB}"/>
    <dgm:cxn modelId="{47034A8B-12F7-4755-8279-632F4C111FA4}" type="presOf" srcId="{BA2A7B6F-C083-4C7C-93DF-98AF6F056D81}" destId="{484B8929-3FD5-46DA-B292-631301A68EAF}" srcOrd="0" destOrd="0" presId="urn:microsoft.com/office/officeart/2005/8/layout/hierarchy6"/>
    <dgm:cxn modelId="{56FCF98B-5C0D-4698-BB70-06A7C2B1FC3F}" type="presOf" srcId="{B05489F2-3F74-462C-9969-5C1191279952}" destId="{6456A77D-72EB-479E-826C-2ED764D851DF}" srcOrd="0" destOrd="0" presId="urn:microsoft.com/office/officeart/2005/8/layout/hierarchy6"/>
    <dgm:cxn modelId="{F3C29C8C-5960-4268-A373-15BF5BEB0602}" type="presOf" srcId="{7EB3AAC4-224B-4DCC-A893-479EEEA9341C}" destId="{EFCCFE67-14EE-4E7B-BF7A-D180C233DDDA}" srcOrd="0" destOrd="0" presId="urn:microsoft.com/office/officeart/2005/8/layout/hierarchy6"/>
    <dgm:cxn modelId="{A48E568D-5476-47D9-918F-BC88F31FAD5D}" srcId="{7D23F321-1E12-4667-91E3-C6457EBDD401}" destId="{C5C25B4E-0EEB-4E8F-939C-DCDD8BDA78B4}" srcOrd="0" destOrd="0" parTransId="{130B10E7-C305-4F52-B7B5-9E3BDE9DBF08}" sibTransId="{985CC514-5090-4F4B-9799-0BABBC3222BD}"/>
    <dgm:cxn modelId="{EB0AB38E-71CF-431A-9E2F-939816A58794}" type="presOf" srcId="{89E072A7-EF50-41D9-BE93-8CEABD7E33DF}" destId="{7441493A-84FD-4B7C-81DA-8B690B2B6EBF}" srcOrd="0" destOrd="0" presId="urn:microsoft.com/office/officeart/2005/8/layout/hierarchy6"/>
    <dgm:cxn modelId="{DFD3FF8F-990A-4721-B885-8B32B7799DA3}" type="presOf" srcId="{2122DDD2-FEED-4134-9983-E8BD969DFB92}" destId="{0E742C79-8D42-48F1-AEA0-5A23696408DB}" srcOrd="0" destOrd="0" presId="urn:microsoft.com/office/officeart/2005/8/layout/hierarchy6"/>
    <dgm:cxn modelId="{0F64D692-029B-4E1A-9BC8-877BA828C482}" srcId="{7D23F321-1E12-4667-91E3-C6457EBDD401}" destId="{293437DA-E617-4F2D-96A3-B15ECC12E545}" srcOrd="2" destOrd="0" parTransId="{A9A1C48F-D055-43D3-9211-C227C68F4998}" sibTransId="{1C8B0C9E-3136-4BB4-80BA-4D81F175DD81}"/>
    <dgm:cxn modelId="{90B3BD94-3F54-49E1-B5D1-739D7D856A40}" srcId="{BF6ADC26-F921-470C-B71C-7EC5327D2BD9}" destId="{08C60C96-D9AE-4572-9672-CDE8BF7E12C6}" srcOrd="1" destOrd="0" parTransId="{4DA1AD99-D929-4E82-BFBC-882272C44885}" sibTransId="{02F6C8ED-A984-48A7-8139-95E0AC937A0D}"/>
    <dgm:cxn modelId="{E78ECF96-80A5-416B-9B1B-62A8A974EE1B}" type="presOf" srcId="{F537B9B2-6B80-4469-9CBA-891D035A2ED2}" destId="{3F96C7B7-6F9F-4317-AB88-CD563E9CFE7C}" srcOrd="0" destOrd="0" presId="urn:microsoft.com/office/officeart/2005/8/layout/hierarchy6"/>
    <dgm:cxn modelId="{1813EF97-3C56-4909-86B5-2A29A20CB13D}" type="presOf" srcId="{C1858E23-0E1F-4D4B-BBFF-8059418C8B28}" destId="{77555675-7C61-42FC-95F0-7F4A9B6F768F}" srcOrd="0" destOrd="0" presId="urn:microsoft.com/office/officeart/2005/8/layout/hierarchy6"/>
    <dgm:cxn modelId="{639E1599-930D-4C33-B192-8D03007194A0}" type="presOf" srcId="{36F53A39-DF1D-4DD8-A22F-76D110C3CB5F}" destId="{99CDAD42-4E99-488D-8387-B5CD31683C43}" srcOrd="0" destOrd="0" presId="urn:microsoft.com/office/officeart/2005/8/layout/hierarchy6"/>
    <dgm:cxn modelId="{01D1769A-1337-48E3-BA8F-8981BA3892B7}" type="presOf" srcId="{B17EBC04-563A-49B3-BB78-C0B4D3255B1C}" destId="{D3202DC7-92EB-438F-A162-45F021D23ECB}" srcOrd="0" destOrd="0" presId="urn:microsoft.com/office/officeart/2005/8/layout/hierarchy6"/>
    <dgm:cxn modelId="{C08FA89B-1CCA-41CC-8237-2376EE319BC4}" type="presOf" srcId="{67945BB6-CEA6-4876-918A-C544480CFFA1}" destId="{D62F64D9-6299-491A-956C-6B7A81900BE2}" srcOrd="0" destOrd="0" presId="urn:microsoft.com/office/officeart/2005/8/layout/hierarchy6"/>
    <dgm:cxn modelId="{1E44239D-6CAF-440C-8747-1E1691AA2C0D}" type="presOf" srcId="{64AA0E5A-B561-4A4C-93CD-6B59AB9587C1}" destId="{F2CBD8B3-99D7-4CBD-A377-FF8DB4FE8534}" srcOrd="0" destOrd="0" presId="urn:microsoft.com/office/officeart/2005/8/layout/hierarchy6"/>
    <dgm:cxn modelId="{00D6B79D-BA45-4BF5-B8FC-8D62EFA29F73}" type="presOf" srcId="{4D47E324-D25E-431A-B23C-83EBE39369B0}" destId="{FD5C665F-8132-4549-BFC2-EDE2959CF7C6}" srcOrd="0" destOrd="0" presId="urn:microsoft.com/office/officeart/2005/8/layout/hierarchy6"/>
    <dgm:cxn modelId="{8AFBB99D-2B3A-4A10-9D1F-A64FF5408DD0}" type="presOf" srcId="{39B00F9A-EFD7-4C40-ABAA-560833173EAC}" destId="{62D7D6DB-EABE-48D1-85F0-F9D8EB3B20BB}" srcOrd="0" destOrd="0" presId="urn:microsoft.com/office/officeart/2005/8/layout/hierarchy6"/>
    <dgm:cxn modelId="{A27FC59F-C681-4784-B030-0C15AF7EF888}" type="presOf" srcId="{D7BF9218-5344-4BB2-B3F1-A65E831E3551}" destId="{5327C043-0AE0-4423-9D5F-E9341CF65B33}" srcOrd="0" destOrd="0" presId="urn:microsoft.com/office/officeart/2005/8/layout/hierarchy6"/>
    <dgm:cxn modelId="{64875CA0-698E-421D-B2BE-7452F2A48A8F}" srcId="{B4A084A2-3EED-47BD-86B8-6B792D5F169A}" destId="{03FC45ED-11E2-480B-986A-45E8910B7199}" srcOrd="0" destOrd="0" parTransId="{6FE44947-D307-4846-8F28-53B09B3996A3}" sibTransId="{04F24BA8-55C8-45B6-B1DE-32E82CE1C9CD}"/>
    <dgm:cxn modelId="{49BF4AA0-C7F8-462A-B27F-0F8CE2BFB166}" type="presOf" srcId="{733DDFD7-E37F-4404-90B7-5731FA8E74BB}" destId="{C5E7DFA3-7E8E-4507-AFE8-56F2C80478C2}" srcOrd="0" destOrd="0" presId="urn:microsoft.com/office/officeart/2005/8/layout/hierarchy6"/>
    <dgm:cxn modelId="{6E7082A0-0C4B-42C7-B0FC-628D0DD570D5}" type="presOf" srcId="{6FE44947-D307-4846-8F28-53B09B3996A3}" destId="{92FD76BE-16BE-457F-A4B9-C7EA5CEB9170}" srcOrd="0" destOrd="0" presId="urn:microsoft.com/office/officeart/2005/8/layout/hierarchy6"/>
    <dgm:cxn modelId="{B5CADFA1-B772-40F7-BB63-12A78C6A5A38}" srcId="{6C0811E0-E909-44E8-8FF3-834F3154E96E}" destId="{752162F4-DDCD-4087-9D5E-BEEE85411334}" srcOrd="0" destOrd="0" parTransId="{C1858E23-0E1F-4D4B-BBFF-8059418C8B28}" sibTransId="{77325748-83AE-4CB9-873F-3005AFE07D1E}"/>
    <dgm:cxn modelId="{A28472A6-D460-4D0D-B7BE-0BC5426C5D21}" type="presOf" srcId="{2F23E82C-D1B1-44B9-8C64-D082308F5192}" destId="{4CD4A34E-D059-4561-B1A8-B3E398FE8278}" srcOrd="0" destOrd="0" presId="urn:microsoft.com/office/officeart/2005/8/layout/hierarchy6"/>
    <dgm:cxn modelId="{A162B6A7-5F26-4EE6-8D90-86669A85A4DC}" type="presOf" srcId="{D06062CE-4FE4-4817-BF97-22A9F48E33DA}" destId="{6CBB8BE4-DEAD-4936-81A1-906BC6FEC3D2}" srcOrd="0" destOrd="0" presId="urn:microsoft.com/office/officeart/2005/8/layout/hierarchy6"/>
    <dgm:cxn modelId="{3EF223A8-5DFD-4240-9054-5E0D450DE07E}" srcId="{23EC3C37-9963-4F9A-8790-A37ED911CB5C}" destId="{9A091702-B72B-40CF-A8CE-9E796C37E326}" srcOrd="0" destOrd="0" parTransId="{02828EBB-6237-47C7-B13A-16C5C7E5F46F}" sibTransId="{425EDEFE-C68D-45AB-823B-4977BE7F8D7B}"/>
    <dgm:cxn modelId="{6A0833A8-2585-4801-993B-26C312174D1D}" type="presOf" srcId="{03BBE092-8258-4890-B43B-E25EE41ABD6C}" destId="{335E5789-D1ED-49C6-A375-38D3D91654EC}" srcOrd="0" destOrd="0" presId="urn:microsoft.com/office/officeart/2005/8/layout/hierarchy6"/>
    <dgm:cxn modelId="{16F228A9-5A97-41EA-8676-FFCFAA4711EA}" type="presOf" srcId="{1AD25EE6-4AEB-4FD4-B7CE-BE76287C1C58}" destId="{4950123E-FFBF-4858-8239-7F039A9D882F}" srcOrd="0" destOrd="0" presId="urn:microsoft.com/office/officeart/2005/8/layout/hierarchy6"/>
    <dgm:cxn modelId="{D93471A9-F94B-4D76-A58C-FDEAB829121E}" type="presOf" srcId="{CE20D5D4-D105-4B45-8009-48E0F4E2F03A}" destId="{B94E8DCC-D11E-4668-82CE-86B2F2D441BD}" srcOrd="0" destOrd="0" presId="urn:microsoft.com/office/officeart/2005/8/layout/hierarchy6"/>
    <dgm:cxn modelId="{FA878AA9-0B3A-4D1E-8412-29542D427618}" type="presOf" srcId="{16C4255F-37AF-41D9-9059-8254181FEC43}" destId="{EEB1D750-0362-4BFF-9185-0F9F06F94900}" srcOrd="0" destOrd="0" presId="urn:microsoft.com/office/officeart/2005/8/layout/hierarchy6"/>
    <dgm:cxn modelId="{B3DE6DAF-E104-40AB-A9C5-46693C9FEB6D}" srcId="{9C4D8A4C-F969-4A28-91FB-F0BC193C8828}" destId="{67945BB6-CEA6-4876-918A-C544480CFFA1}" srcOrd="2" destOrd="0" parTransId="{B855EF0F-76BF-4CA0-BC6C-60FCC751288C}" sibTransId="{8C5805D6-94AC-4879-9B80-F35A87373EA5}"/>
    <dgm:cxn modelId="{DEFEC4B3-1D7A-4B2B-BD2B-51DE14FF89BD}" type="presOf" srcId="{77E0C16A-865D-45A9-8F1A-57252304CDFE}" destId="{47ED3D2D-92BB-49CF-B77A-ACFF273F86E8}" srcOrd="0" destOrd="0" presId="urn:microsoft.com/office/officeart/2005/8/layout/hierarchy6"/>
    <dgm:cxn modelId="{EA11A5B4-7769-4E7F-A53F-58EE9CB8F8CB}" type="presOf" srcId="{B2846B58-B1EF-4875-9C4E-632576613B2A}" destId="{C704D045-9E4A-40D7-9BD2-488D4C14C882}" srcOrd="0" destOrd="0" presId="urn:microsoft.com/office/officeart/2005/8/layout/hierarchy6"/>
    <dgm:cxn modelId="{E09A15B8-CF5B-47F1-8BBE-8B9DC230BEF3}" type="presOf" srcId="{23EC3C37-9963-4F9A-8790-A37ED911CB5C}" destId="{B23F82EE-2E10-4BB3-8DB7-C8812A60C8DF}" srcOrd="0" destOrd="0" presId="urn:microsoft.com/office/officeart/2005/8/layout/hierarchy6"/>
    <dgm:cxn modelId="{CE1C57B9-FC46-4281-B79D-01BE73082776}" srcId="{6C0811E0-E909-44E8-8FF3-834F3154E96E}" destId="{2122DDD2-FEED-4134-9983-E8BD969DFB92}" srcOrd="2" destOrd="0" parTransId="{37F21490-3309-4FAE-AED0-860FDB7F53D0}" sibTransId="{95DF57B1-19C8-40B5-8A0A-CC931BDC36FB}"/>
    <dgm:cxn modelId="{642444BB-323F-45C7-80B2-9E2801A6F8A6}" type="presOf" srcId="{6900F742-1BF8-4B0B-A4AF-A729060E1E27}" destId="{E35D150A-5CB9-4923-83DD-A1C8C51D77CE}" srcOrd="0" destOrd="0" presId="urn:microsoft.com/office/officeart/2005/8/layout/hierarchy6"/>
    <dgm:cxn modelId="{6820C4BB-5765-4221-80FB-0757530CD988}" type="presOf" srcId="{153083FA-37D4-4238-82C5-75C4A16AC09B}" destId="{C7A537C1-CE5D-4B20-B92C-5030A9214E6F}" srcOrd="0" destOrd="0" presId="urn:microsoft.com/office/officeart/2005/8/layout/hierarchy6"/>
    <dgm:cxn modelId="{1AB332BF-857C-429C-9B5C-4680CA28996E}" srcId="{C5C25B4E-0EEB-4E8F-939C-DCDD8BDA78B4}" destId="{23EC3C37-9963-4F9A-8790-A37ED911CB5C}" srcOrd="2" destOrd="0" parTransId="{F06B689E-642F-4FC2-AF5D-1999B044B43A}" sibTransId="{594460C3-C195-4DC2-8923-815137D986F5}"/>
    <dgm:cxn modelId="{1F6DF4C1-0125-41F0-A89A-9355ED6D8932}" type="presOf" srcId="{130B10E7-C305-4F52-B7B5-9E3BDE9DBF08}" destId="{29821CFF-1B46-4E7D-9569-474F12706F4F}" srcOrd="0" destOrd="0" presId="urn:microsoft.com/office/officeart/2005/8/layout/hierarchy6"/>
    <dgm:cxn modelId="{C8CD67CA-3291-458E-A187-2DD874C678B3}" type="presOf" srcId="{B4A084A2-3EED-47BD-86B8-6B792D5F169A}" destId="{0D83A43F-3FB6-4434-8E3A-2694C99E87DF}" srcOrd="0" destOrd="0" presId="urn:microsoft.com/office/officeart/2005/8/layout/hierarchy6"/>
    <dgm:cxn modelId="{32E6ABCD-35AF-4F37-890B-54308DBC71DF}" srcId="{B05489F2-3F74-462C-9969-5C1191279952}" destId="{128F51D9-75A2-4481-95BB-3A8CB54EC4F4}" srcOrd="2" destOrd="0" parTransId="{7B927E40-F798-4462-AA63-786C6BEA266A}" sibTransId="{F54F59A6-C0EC-4776-AC60-D2FEB31C6EBA}"/>
    <dgm:cxn modelId="{6ECC29CE-722D-4811-A18A-2FBF09F315BF}" srcId="{D833718E-4232-40F2-9740-CD0BEFE69F8B}" destId="{E4C5E170-5CEE-4BFB-8CE5-371D72400295}" srcOrd="0" destOrd="0" parTransId="{56C247B7-9AB9-49F5-93E6-CD96A0C748F1}" sibTransId="{32D1B191-6A1C-46DB-9464-1596DB876153}"/>
    <dgm:cxn modelId="{E85FFBD2-AEEF-4D3C-A2DA-095628748247}" type="presOf" srcId="{3AD9256D-D835-4C27-B280-F5224C723272}" destId="{2051B1A5-E8F0-4595-AAF8-7564E648DF25}" srcOrd="0" destOrd="0" presId="urn:microsoft.com/office/officeart/2005/8/layout/hierarchy6"/>
    <dgm:cxn modelId="{160B9FD5-21C3-4B32-BC1E-32E394852814}" type="presOf" srcId="{13D621AC-ECEB-4453-A58B-06B4934A26E5}" destId="{6F1141A3-1FE4-4AFB-9063-BE71002BAA82}" srcOrd="0" destOrd="0" presId="urn:microsoft.com/office/officeart/2005/8/layout/hierarchy6"/>
    <dgm:cxn modelId="{3BF6B5D5-4D75-4EC2-A4CF-75CEA80921F7}" type="presOf" srcId="{2B6B962A-52D1-4FFB-91ED-D6111CBD995B}" destId="{E7097E88-33A3-44E4-A237-0F3D7960574A}" srcOrd="0" destOrd="0" presId="urn:microsoft.com/office/officeart/2005/8/layout/hierarchy6"/>
    <dgm:cxn modelId="{876321DC-030C-4D41-911C-F6112918AD55}" type="presOf" srcId="{77B15C22-5E3A-4DB9-AEEA-D85DCA7B4F73}" destId="{77DD074F-62E7-464E-9F08-CF8794E4AC33}" srcOrd="0" destOrd="0" presId="urn:microsoft.com/office/officeart/2005/8/layout/hierarchy6"/>
    <dgm:cxn modelId="{E233B8DE-4961-4334-9173-78332FC4E69B}" srcId="{B4A084A2-3EED-47BD-86B8-6B792D5F169A}" destId="{C7827CD7-9F9E-4644-A43A-A25A30A3CF22}" srcOrd="1" destOrd="0" parTransId="{AB968DDD-13D6-4C74-B2B3-2E834D62ECF1}" sibTransId="{4344B6D8-5FE8-4C3F-A7E9-22C9FD70B935}"/>
    <dgm:cxn modelId="{4823E0DE-69BE-4EF0-BEF7-3CF5966A5FE5}" type="presOf" srcId="{22F071AC-C1C4-42AA-AE8D-64A26CBA7D63}" destId="{C6C1D06B-E4FE-48F5-84A1-A0A770AB4B32}" srcOrd="0" destOrd="0" presId="urn:microsoft.com/office/officeart/2005/8/layout/hierarchy6"/>
    <dgm:cxn modelId="{C9FD86E5-B4EC-49D5-B028-FBF2A594B50E}" srcId="{293437DA-E617-4F2D-96A3-B15ECC12E545}" destId="{B4A084A2-3EED-47BD-86B8-6B792D5F169A}" srcOrd="2" destOrd="0" parTransId="{36F53A39-DF1D-4DD8-A22F-76D110C3CB5F}" sibTransId="{0ADE809B-2025-4B73-B9A2-D18E8FF636E6}"/>
    <dgm:cxn modelId="{4680FEE5-7332-446F-A273-CD9786624A7D}" srcId="{C5C25B4E-0EEB-4E8F-939C-DCDD8BDA78B4}" destId="{13D621AC-ECEB-4453-A58B-06B4934A26E5}" srcOrd="1" destOrd="0" parTransId="{1AD25EE6-4AEB-4FD4-B7CE-BE76287C1C58}" sibTransId="{0D346D85-30A7-4B81-9F64-40274F7E86B8}"/>
    <dgm:cxn modelId="{E9F2D2E8-EADA-47D2-B7BA-F3DCB24136CF}" srcId="{13D621AC-ECEB-4453-A58B-06B4934A26E5}" destId="{4ABEB281-6BFC-4078-9184-8A8291204C43}" srcOrd="2" destOrd="0" parTransId="{F7ACF953-6425-4CF2-8ECA-E2518A590B14}" sibTransId="{97DCDA97-B311-4A80-9C7D-1E74ED529620}"/>
    <dgm:cxn modelId="{DB0373EC-4764-4F7E-B774-C79FA05D6863}" type="presOf" srcId="{17D99595-9A05-4CB1-80D1-FFA8D532CED2}" destId="{C85302F1-0A71-48EC-81B4-3042C68C83E0}" srcOrd="0" destOrd="0" presId="urn:microsoft.com/office/officeart/2005/8/layout/hierarchy6"/>
    <dgm:cxn modelId="{4F866CEF-0DAD-4683-8BA7-070E70ACA96A}" type="presOf" srcId="{02828EBB-6237-47C7-B13A-16C5C7E5F46F}" destId="{1B932097-B8A3-4C7C-9D89-ADD76A9E1951}" srcOrd="0" destOrd="0" presId="urn:microsoft.com/office/officeart/2005/8/layout/hierarchy6"/>
    <dgm:cxn modelId="{AC01DCF0-1947-468F-B8CA-F7A8BF4027E6}" srcId="{B4A084A2-3EED-47BD-86B8-6B792D5F169A}" destId="{FE2591FA-1B7F-49BC-8E39-30DDCA505483}" srcOrd="2" destOrd="0" parTransId="{2F23E82C-D1B1-44B9-8C64-D082308F5192}" sibTransId="{C48D3D86-43F7-497B-9155-8F3927F76E35}"/>
    <dgm:cxn modelId="{D44787F1-5A1C-4D3E-9E3C-C3415D30A819}" type="presOf" srcId="{03FC45ED-11E2-480B-986A-45E8910B7199}" destId="{8E171F41-9478-4999-AA51-7E25729FC5DF}" srcOrd="0" destOrd="0" presId="urn:microsoft.com/office/officeart/2005/8/layout/hierarchy6"/>
    <dgm:cxn modelId="{F86A6EF3-8AF3-4E3B-AF34-7BA1A418E7EC}" type="presOf" srcId="{C7827CD7-9F9E-4644-A43A-A25A30A3CF22}" destId="{888D04F1-E1C1-47BE-A2D9-F0C0513500B0}" srcOrd="0" destOrd="0" presId="urn:microsoft.com/office/officeart/2005/8/layout/hierarchy6"/>
    <dgm:cxn modelId="{7DCAD4F8-B7B4-4A58-823D-F23DFB1A766B}" type="presOf" srcId="{C5C25B4E-0EEB-4E8F-939C-DCDD8BDA78B4}" destId="{68F69621-033A-4C77-BC1C-84ACAAF5F820}" srcOrd="0" destOrd="0" presId="urn:microsoft.com/office/officeart/2005/8/layout/hierarchy6"/>
    <dgm:cxn modelId="{C1CC69FA-4A53-44F6-8827-DF11812C8E63}" type="presOf" srcId="{1909BB53-B4A6-4F3A-A268-0A21B37C4BD5}" destId="{FAC4BBC9-A7F3-4400-A0A5-9CBD1687F873}" srcOrd="0" destOrd="0" presId="urn:microsoft.com/office/officeart/2005/8/layout/hierarchy6"/>
    <dgm:cxn modelId="{206A4DFB-D102-46BB-A0ED-C31664AC6747}" srcId="{13D621AC-ECEB-4453-A58B-06B4934A26E5}" destId="{55E97D16-31E2-474B-9B03-9DBD442FC981}" srcOrd="0" destOrd="0" parTransId="{17D99595-9A05-4CB1-80D1-FFA8D532CED2}" sibTransId="{01CF7F4F-A799-4350-AD88-982A38AD6C19}"/>
    <dgm:cxn modelId="{81B8FDFD-4A1F-4ED1-A5DF-10EEAB92FB12}" type="presOf" srcId="{B1A969E9-CDB7-4895-894B-20731A398821}" destId="{5F68FC9B-0873-49FB-BA06-9559249BDA60}" srcOrd="0" destOrd="0" presId="urn:microsoft.com/office/officeart/2005/8/layout/hierarchy6"/>
    <dgm:cxn modelId="{F7861FFE-4DFB-45F5-8A0F-7D681048A510}" srcId="{80AFA642-84F6-4B7C-9428-909CEB379EB0}" destId="{F537B9B2-6B80-4469-9CBA-891D035A2ED2}" srcOrd="1" destOrd="0" parTransId="{16C4255F-37AF-41D9-9059-8254181FEC43}" sibTransId="{A130D5EE-5366-461A-86B7-07A3450ABDAC}"/>
    <dgm:cxn modelId="{EE3C5CFE-05A4-4625-B44A-BDF5AA329185}" type="presOf" srcId="{7B927E40-F798-4462-AA63-786C6BEA266A}" destId="{8B601D72-87C9-4570-A39C-864E24E1D0F0}" srcOrd="0" destOrd="0" presId="urn:microsoft.com/office/officeart/2005/8/layout/hierarchy6"/>
    <dgm:cxn modelId="{4F6740FF-26B7-4932-AD9E-ED2D37B3E4C1}" srcId="{B05489F2-3F74-462C-9969-5C1191279952}" destId="{C000F97E-8E86-4EC7-85D8-0DD405767E42}" srcOrd="0" destOrd="0" parTransId="{CC528208-985C-4320-9625-F5EC0FAFE020}" sibTransId="{7615AE66-030F-4900-A586-1F5283E4F3B8}"/>
    <dgm:cxn modelId="{CECCDEFF-8140-4A07-BA5E-A692042B8983}" srcId="{BF6ADC26-F921-470C-B71C-7EC5327D2BD9}" destId="{C1535280-886D-49E8-866C-24DE1C69A500}" srcOrd="2" destOrd="0" parTransId="{1909BB53-B4A6-4F3A-A268-0A21B37C4BD5}" sibTransId="{6A733526-D40F-4F24-823A-0352CCC7259D}"/>
    <dgm:cxn modelId="{15427A81-23CC-400E-A004-2C0E4D27A295}" type="presParOf" srcId="{E57EFB85-B8C6-488C-9483-9D667DABE764}" destId="{8D663A2C-38D6-4DAC-AD5E-3A39F27CB311}" srcOrd="0" destOrd="0" presId="urn:microsoft.com/office/officeart/2005/8/layout/hierarchy6"/>
    <dgm:cxn modelId="{15961B79-F6CE-4742-B6B6-19E7E759A60F}" type="presParOf" srcId="{8D663A2C-38D6-4DAC-AD5E-3A39F27CB311}" destId="{6F6E0F35-5B87-4442-9DCF-7522EC10BCF7}" srcOrd="0" destOrd="0" presId="urn:microsoft.com/office/officeart/2005/8/layout/hierarchy6"/>
    <dgm:cxn modelId="{180EFED4-8D65-4C6F-BF25-2B2015D0A8AA}" type="presParOf" srcId="{6F6E0F35-5B87-4442-9DCF-7522EC10BCF7}" destId="{E0CA4D04-31F2-43DB-BB9F-DD3909798882}" srcOrd="0" destOrd="0" presId="urn:microsoft.com/office/officeart/2005/8/layout/hierarchy6"/>
    <dgm:cxn modelId="{893F0F65-99F4-40B3-B9E3-0D46B09A1B17}" type="presParOf" srcId="{E0CA4D04-31F2-43DB-BB9F-DD3909798882}" destId="{A5431912-5552-4FA3-A47B-96053309D283}" srcOrd="0" destOrd="0" presId="urn:microsoft.com/office/officeart/2005/8/layout/hierarchy6"/>
    <dgm:cxn modelId="{13435D1D-AB95-4237-9934-C19FD518C6C6}" type="presParOf" srcId="{E0CA4D04-31F2-43DB-BB9F-DD3909798882}" destId="{E5F3C2DD-1EEA-4D3B-ACB5-774BB74075C4}" srcOrd="1" destOrd="0" presId="urn:microsoft.com/office/officeart/2005/8/layout/hierarchy6"/>
    <dgm:cxn modelId="{618E31FC-D5AA-4C8F-A255-9D2FD3B7A275}" type="presParOf" srcId="{E5F3C2DD-1EEA-4D3B-ACB5-774BB74075C4}" destId="{29821CFF-1B46-4E7D-9569-474F12706F4F}" srcOrd="0" destOrd="0" presId="urn:microsoft.com/office/officeart/2005/8/layout/hierarchy6"/>
    <dgm:cxn modelId="{F681764B-0B52-4C50-A8A7-C23A32BD0F03}" type="presParOf" srcId="{E5F3C2DD-1EEA-4D3B-ACB5-774BB74075C4}" destId="{1A011F37-9B3E-4355-BEE5-F25505AD3DBE}" srcOrd="1" destOrd="0" presId="urn:microsoft.com/office/officeart/2005/8/layout/hierarchy6"/>
    <dgm:cxn modelId="{51642448-B245-44C1-8A2F-E3E1246E8ED0}" type="presParOf" srcId="{1A011F37-9B3E-4355-BEE5-F25505AD3DBE}" destId="{68F69621-033A-4C77-BC1C-84ACAAF5F820}" srcOrd="0" destOrd="0" presId="urn:microsoft.com/office/officeart/2005/8/layout/hierarchy6"/>
    <dgm:cxn modelId="{444F3F34-4A46-4B21-BDD4-A3AFC295B0A8}" type="presParOf" srcId="{1A011F37-9B3E-4355-BEE5-F25505AD3DBE}" destId="{B4F6E0BB-5947-4EA1-9E41-C0F12DE02076}" srcOrd="1" destOrd="0" presId="urn:microsoft.com/office/officeart/2005/8/layout/hierarchy6"/>
    <dgm:cxn modelId="{87C97D1B-9F50-44BB-B6E4-2B95E1338EAA}" type="presParOf" srcId="{B4F6E0BB-5947-4EA1-9E41-C0F12DE02076}" destId="{335E5789-D1ED-49C6-A375-38D3D91654EC}" srcOrd="0" destOrd="0" presId="urn:microsoft.com/office/officeart/2005/8/layout/hierarchy6"/>
    <dgm:cxn modelId="{A5897B62-7A34-430D-8815-5131B0625C7F}" type="presParOf" srcId="{B4F6E0BB-5947-4EA1-9E41-C0F12DE02076}" destId="{91EC9A77-4C99-4971-82C6-76BF28EF30D8}" srcOrd="1" destOrd="0" presId="urn:microsoft.com/office/officeart/2005/8/layout/hierarchy6"/>
    <dgm:cxn modelId="{0BB08A13-7466-4185-A797-CB34304C6B7F}" type="presParOf" srcId="{91EC9A77-4C99-4971-82C6-76BF28EF30D8}" destId="{2C1A9745-0B04-41EB-8D5C-06F369741E64}" srcOrd="0" destOrd="0" presId="urn:microsoft.com/office/officeart/2005/8/layout/hierarchy6"/>
    <dgm:cxn modelId="{8535B4F3-FF76-4DA1-93C8-6FE5695AFB1A}" type="presParOf" srcId="{91EC9A77-4C99-4971-82C6-76BF28EF30D8}" destId="{A76A2505-B789-419C-B02E-23A086A16CD7}" srcOrd="1" destOrd="0" presId="urn:microsoft.com/office/officeart/2005/8/layout/hierarchy6"/>
    <dgm:cxn modelId="{2EAB8EF3-4605-4CA1-A292-E0D7E3E9DE5D}" type="presParOf" srcId="{A76A2505-B789-419C-B02E-23A086A16CD7}" destId="{5327C043-0AE0-4423-9D5F-E9341CF65B33}" srcOrd="0" destOrd="0" presId="urn:microsoft.com/office/officeart/2005/8/layout/hierarchy6"/>
    <dgm:cxn modelId="{19AD5515-B3FE-4CA3-9784-1CB8E9103C01}" type="presParOf" srcId="{A76A2505-B789-419C-B02E-23A086A16CD7}" destId="{AE5767E8-73B4-4C34-B999-C50B4EBC9AD7}" srcOrd="1" destOrd="0" presId="urn:microsoft.com/office/officeart/2005/8/layout/hierarchy6"/>
    <dgm:cxn modelId="{C451AD7F-3C9D-4CFA-8EC7-7270DFEC006C}" type="presParOf" srcId="{AE5767E8-73B4-4C34-B999-C50B4EBC9AD7}" destId="{E7097E88-33A3-44E4-A237-0F3D7960574A}" srcOrd="0" destOrd="0" presId="urn:microsoft.com/office/officeart/2005/8/layout/hierarchy6"/>
    <dgm:cxn modelId="{A4183775-4050-4920-8B50-922659E898D0}" type="presParOf" srcId="{AE5767E8-73B4-4C34-B999-C50B4EBC9AD7}" destId="{46F61CFB-4326-450B-B8DB-C492521000DD}" srcOrd="1" destOrd="0" presId="urn:microsoft.com/office/officeart/2005/8/layout/hierarchy6"/>
    <dgm:cxn modelId="{F12B9196-E2D4-4DAE-A073-782A726539CD}" type="presParOf" srcId="{A76A2505-B789-419C-B02E-23A086A16CD7}" destId="{BDEC279D-FFEF-4A39-998B-E324FED7E877}" srcOrd="2" destOrd="0" presId="urn:microsoft.com/office/officeart/2005/8/layout/hierarchy6"/>
    <dgm:cxn modelId="{8BF0A9D6-ACB4-499E-A27A-DB0D22302AD5}" type="presParOf" srcId="{A76A2505-B789-419C-B02E-23A086A16CD7}" destId="{D3876E93-A202-414C-8853-47850D0A3592}" srcOrd="3" destOrd="0" presId="urn:microsoft.com/office/officeart/2005/8/layout/hierarchy6"/>
    <dgm:cxn modelId="{CBBB000D-21F6-4CEF-A1C9-551F07ED7105}" type="presParOf" srcId="{D3876E93-A202-414C-8853-47850D0A3592}" destId="{EFCCFE67-14EE-4E7B-BF7A-D180C233DDDA}" srcOrd="0" destOrd="0" presId="urn:microsoft.com/office/officeart/2005/8/layout/hierarchy6"/>
    <dgm:cxn modelId="{44B7F922-5CBF-4583-88E8-D83A396F7F92}" type="presParOf" srcId="{D3876E93-A202-414C-8853-47850D0A3592}" destId="{F7C942D2-AEA5-4BB7-8B6B-48CF422BC42C}" srcOrd="1" destOrd="0" presId="urn:microsoft.com/office/officeart/2005/8/layout/hierarchy6"/>
    <dgm:cxn modelId="{67AA1BC3-0846-4500-AE81-CC18194B4E5B}" type="presParOf" srcId="{A76A2505-B789-419C-B02E-23A086A16CD7}" destId="{7F10A260-FD17-4B3C-A5A2-C153928D18CA}" srcOrd="4" destOrd="0" presId="urn:microsoft.com/office/officeart/2005/8/layout/hierarchy6"/>
    <dgm:cxn modelId="{04381111-D140-4989-ABC9-8D5EF2AD8FFB}" type="presParOf" srcId="{A76A2505-B789-419C-B02E-23A086A16CD7}" destId="{8063FB8B-C2B5-423D-92BC-6217F1AFDC21}" srcOrd="5" destOrd="0" presId="urn:microsoft.com/office/officeart/2005/8/layout/hierarchy6"/>
    <dgm:cxn modelId="{62425949-E1DD-47EA-AD5A-92320B84B5E1}" type="presParOf" srcId="{8063FB8B-C2B5-423D-92BC-6217F1AFDC21}" destId="{D62F64D9-6299-491A-956C-6B7A81900BE2}" srcOrd="0" destOrd="0" presId="urn:microsoft.com/office/officeart/2005/8/layout/hierarchy6"/>
    <dgm:cxn modelId="{836B6A54-BEE6-4AFA-BF76-121ECB1D00C5}" type="presParOf" srcId="{8063FB8B-C2B5-423D-92BC-6217F1AFDC21}" destId="{4813EC8E-F2ED-4EFE-9380-90C30BE4A06A}" srcOrd="1" destOrd="0" presId="urn:microsoft.com/office/officeart/2005/8/layout/hierarchy6"/>
    <dgm:cxn modelId="{7ECC5851-5E0B-4EA6-B9AD-09DBEC145415}" type="presParOf" srcId="{B4F6E0BB-5947-4EA1-9E41-C0F12DE02076}" destId="{4950123E-FFBF-4858-8239-7F039A9D882F}" srcOrd="2" destOrd="0" presId="urn:microsoft.com/office/officeart/2005/8/layout/hierarchy6"/>
    <dgm:cxn modelId="{E7007E8D-55BB-404F-A63C-1449FBDE749D}" type="presParOf" srcId="{B4F6E0BB-5947-4EA1-9E41-C0F12DE02076}" destId="{76536E67-A051-4811-B4AE-487E998610B1}" srcOrd="3" destOrd="0" presId="urn:microsoft.com/office/officeart/2005/8/layout/hierarchy6"/>
    <dgm:cxn modelId="{E592B370-9F15-48DB-9D7F-C6C841C9B75B}" type="presParOf" srcId="{76536E67-A051-4811-B4AE-487E998610B1}" destId="{6F1141A3-1FE4-4AFB-9063-BE71002BAA82}" srcOrd="0" destOrd="0" presId="urn:microsoft.com/office/officeart/2005/8/layout/hierarchy6"/>
    <dgm:cxn modelId="{3651A6AF-AA7F-422D-8315-C2731589FF3D}" type="presParOf" srcId="{76536E67-A051-4811-B4AE-487E998610B1}" destId="{BFDE8A1A-1F39-47A6-AE5E-AFFF947C3B63}" srcOrd="1" destOrd="0" presId="urn:microsoft.com/office/officeart/2005/8/layout/hierarchy6"/>
    <dgm:cxn modelId="{42168502-5C15-4187-B9C3-DC12E3C9D75C}" type="presParOf" srcId="{BFDE8A1A-1F39-47A6-AE5E-AFFF947C3B63}" destId="{C85302F1-0A71-48EC-81B4-3042C68C83E0}" srcOrd="0" destOrd="0" presId="urn:microsoft.com/office/officeart/2005/8/layout/hierarchy6"/>
    <dgm:cxn modelId="{7455D500-9061-4583-8930-11658605773A}" type="presParOf" srcId="{BFDE8A1A-1F39-47A6-AE5E-AFFF947C3B63}" destId="{3FBC0D1B-443A-47C7-8803-0CDB535F63F2}" srcOrd="1" destOrd="0" presId="urn:microsoft.com/office/officeart/2005/8/layout/hierarchy6"/>
    <dgm:cxn modelId="{2A3BA402-51E5-4F55-84F8-202C4EB4BFE8}" type="presParOf" srcId="{3FBC0D1B-443A-47C7-8803-0CDB535F63F2}" destId="{2D094BA8-2688-421B-A269-132485AD5BE9}" srcOrd="0" destOrd="0" presId="urn:microsoft.com/office/officeart/2005/8/layout/hierarchy6"/>
    <dgm:cxn modelId="{DC17A182-FB96-42BA-9547-C64826081654}" type="presParOf" srcId="{3FBC0D1B-443A-47C7-8803-0CDB535F63F2}" destId="{10C2FC08-65C4-4CF6-9E44-67A8FE5641B0}" srcOrd="1" destOrd="0" presId="urn:microsoft.com/office/officeart/2005/8/layout/hierarchy6"/>
    <dgm:cxn modelId="{BF0E677B-0DC7-48E2-ADBD-FFD8AD1FBA53}" type="presParOf" srcId="{BFDE8A1A-1F39-47A6-AE5E-AFFF947C3B63}" destId="{2AC19DEB-4530-4323-ADEE-D1C1079C3413}" srcOrd="2" destOrd="0" presId="urn:microsoft.com/office/officeart/2005/8/layout/hierarchy6"/>
    <dgm:cxn modelId="{9DC6B188-64A4-49AF-A31C-5A128AD62C34}" type="presParOf" srcId="{BFDE8A1A-1F39-47A6-AE5E-AFFF947C3B63}" destId="{1D3168D6-B2EE-48BC-A060-D9F63DFE5A89}" srcOrd="3" destOrd="0" presId="urn:microsoft.com/office/officeart/2005/8/layout/hierarchy6"/>
    <dgm:cxn modelId="{368494AE-89CA-4F86-8947-AE791F791EF2}" type="presParOf" srcId="{1D3168D6-B2EE-48BC-A060-D9F63DFE5A89}" destId="{36FAD074-59CE-4D06-BF7C-738300601148}" srcOrd="0" destOrd="0" presId="urn:microsoft.com/office/officeart/2005/8/layout/hierarchy6"/>
    <dgm:cxn modelId="{71BFC236-E143-4639-9082-712E2D2F8BB3}" type="presParOf" srcId="{1D3168D6-B2EE-48BC-A060-D9F63DFE5A89}" destId="{EF0BE396-7540-4491-A46C-E1EF66697826}" srcOrd="1" destOrd="0" presId="urn:microsoft.com/office/officeart/2005/8/layout/hierarchy6"/>
    <dgm:cxn modelId="{14E84AD9-310D-4EE1-8F47-F60E7B034CA0}" type="presParOf" srcId="{BFDE8A1A-1F39-47A6-AE5E-AFFF947C3B63}" destId="{0DBFBD99-AFE2-43AD-87F1-144223E25967}" srcOrd="4" destOrd="0" presId="urn:microsoft.com/office/officeart/2005/8/layout/hierarchy6"/>
    <dgm:cxn modelId="{FDDA587B-F93B-4688-B226-D39C39C39495}" type="presParOf" srcId="{BFDE8A1A-1F39-47A6-AE5E-AFFF947C3B63}" destId="{FCB16220-F3F0-4F7F-BB74-4326C9C75EC9}" srcOrd="5" destOrd="0" presId="urn:microsoft.com/office/officeart/2005/8/layout/hierarchy6"/>
    <dgm:cxn modelId="{0C30B116-ECE0-4C60-9A33-4F6211AB0373}" type="presParOf" srcId="{FCB16220-F3F0-4F7F-BB74-4326C9C75EC9}" destId="{0380B778-165B-49B4-9873-59EFB37CE739}" srcOrd="0" destOrd="0" presId="urn:microsoft.com/office/officeart/2005/8/layout/hierarchy6"/>
    <dgm:cxn modelId="{1F8368B4-0C6D-46BF-95C7-1C77CDD48B44}" type="presParOf" srcId="{FCB16220-F3F0-4F7F-BB74-4326C9C75EC9}" destId="{52C2A4EB-9CED-4969-B4F6-7C3817848817}" srcOrd="1" destOrd="0" presId="urn:microsoft.com/office/officeart/2005/8/layout/hierarchy6"/>
    <dgm:cxn modelId="{FD11FF91-B983-4E2C-9049-85AE4E792167}" type="presParOf" srcId="{B4F6E0BB-5947-4EA1-9E41-C0F12DE02076}" destId="{03308B16-B089-47D5-A899-4F91A44A7B26}" srcOrd="4" destOrd="0" presId="urn:microsoft.com/office/officeart/2005/8/layout/hierarchy6"/>
    <dgm:cxn modelId="{65B9B133-9427-4495-A5EF-4EA68116619F}" type="presParOf" srcId="{B4F6E0BB-5947-4EA1-9E41-C0F12DE02076}" destId="{502F4461-378D-4722-B830-A35937CAC011}" srcOrd="5" destOrd="0" presId="urn:microsoft.com/office/officeart/2005/8/layout/hierarchy6"/>
    <dgm:cxn modelId="{B90F1AFF-1979-40F1-A53E-1C27A0EEEA60}" type="presParOf" srcId="{502F4461-378D-4722-B830-A35937CAC011}" destId="{B23F82EE-2E10-4BB3-8DB7-C8812A60C8DF}" srcOrd="0" destOrd="0" presId="urn:microsoft.com/office/officeart/2005/8/layout/hierarchy6"/>
    <dgm:cxn modelId="{29B0860E-B01B-45DE-875E-21AA17A35D39}" type="presParOf" srcId="{502F4461-378D-4722-B830-A35937CAC011}" destId="{8E02DF30-76FD-4D9F-B63C-044D298EED16}" srcOrd="1" destOrd="0" presId="urn:microsoft.com/office/officeart/2005/8/layout/hierarchy6"/>
    <dgm:cxn modelId="{3842998C-AC6A-4ADB-B7BE-FA1D8726DACE}" type="presParOf" srcId="{8E02DF30-76FD-4D9F-B63C-044D298EED16}" destId="{1B932097-B8A3-4C7C-9D89-ADD76A9E1951}" srcOrd="0" destOrd="0" presId="urn:microsoft.com/office/officeart/2005/8/layout/hierarchy6"/>
    <dgm:cxn modelId="{1098D6C4-D0B0-4778-8751-B836318024D8}" type="presParOf" srcId="{8E02DF30-76FD-4D9F-B63C-044D298EED16}" destId="{C8643E5B-CFE7-48AD-BEA3-520D3F73DCD6}" srcOrd="1" destOrd="0" presId="urn:microsoft.com/office/officeart/2005/8/layout/hierarchy6"/>
    <dgm:cxn modelId="{95ECDF42-A75E-4F63-95BD-28BAF48B2443}" type="presParOf" srcId="{C8643E5B-CFE7-48AD-BEA3-520D3F73DCD6}" destId="{6CE21C97-CFB3-488C-9690-39624A4F474E}" srcOrd="0" destOrd="0" presId="urn:microsoft.com/office/officeart/2005/8/layout/hierarchy6"/>
    <dgm:cxn modelId="{37164E3D-66C4-4DD4-9A43-32BEA4AC2C2D}" type="presParOf" srcId="{C8643E5B-CFE7-48AD-BEA3-520D3F73DCD6}" destId="{2473AFDA-E457-4299-8DFA-8517729E0DDD}" srcOrd="1" destOrd="0" presId="urn:microsoft.com/office/officeart/2005/8/layout/hierarchy6"/>
    <dgm:cxn modelId="{F070DECB-9FA0-4180-B013-0D064489C1F8}" type="presParOf" srcId="{8E02DF30-76FD-4D9F-B63C-044D298EED16}" destId="{5F68FC9B-0873-49FB-BA06-9559249BDA60}" srcOrd="2" destOrd="0" presId="urn:microsoft.com/office/officeart/2005/8/layout/hierarchy6"/>
    <dgm:cxn modelId="{7C25445C-DE7B-4A2D-B25D-07EFD7072D3A}" type="presParOf" srcId="{8E02DF30-76FD-4D9F-B63C-044D298EED16}" destId="{97928888-E714-40A6-A1F8-6308E87C6DE4}" srcOrd="3" destOrd="0" presId="urn:microsoft.com/office/officeart/2005/8/layout/hierarchy6"/>
    <dgm:cxn modelId="{BBF7C89F-1FB5-4946-AFA3-242F99FB6923}" type="presParOf" srcId="{97928888-E714-40A6-A1F8-6308E87C6DE4}" destId="{9ADE2679-12F2-4C8D-AEA2-4D1AC145C0D6}" srcOrd="0" destOrd="0" presId="urn:microsoft.com/office/officeart/2005/8/layout/hierarchy6"/>
    <dgm:cxn modelId="{001849DB-950B-49F7-9DFA-EEA16D3435E5}" type="presParOf" srcId="{97928888-E714-40A6-A1F8-6308E87C6DE4}" destId="{3CAE40AC-2474-4FC3-9F85-829FD52A2B25}" srcOrd="1" destOrd="0" presId="urn:microsoft.com/office/officeart/2005/8/layout/hierarchy6"/>
    <dgm:cxn modelId="{C395E415-128E-4A0B-B5C3-C2B7E3340424}" type="presParOf" srcId="{8E02DF30-76FD-4D9F-B63C-044D298EED16}" destId="{C6C1D06B-E4FE-48F5-84A1-A0A770AB4B32}" srcOrd="4" destOrd="0" presId="urn:microsoft.com/office/officeart/2005/8/layout/hierarchy6"/>
    <dgm:cxn modelId="{F8E7C844-A365-4760-A008-BF63477FB869}" type="presParOf" srcId="{8E02DF30-76FD-4D9F-B63C-044D298EED16}" destId="{B1D26476-B8E9-4C18-A6CF-E704264C7207}" srcOrd="5" destOrd="0" presId="urn:microsoft.com/office/officeart/2005/8/layout/hierarchy6"/>
    <dgm:cxn modelId="{B8535E88-DB5B-4547-BD7A-6D67AF7BD6FC}" type="presParOf" srcId="{B1D26476-B8E9-4C18-A6CF-E704264C7207}" destId="{B0A434A1-2BE0-4DD7-8580-FE43FB26D727}" srcOrd="0" destOrd="0" presId="urn:microsoft.com/office/officeart/2005/8/layout/hierarchy6"/>
    <dgm:cxn modelId="{23651E6E-B61C-484F-824A-D8C2332E00CE}" type="presParOf" srcId="{B1D26476-B8E9-4C18-A6CF-E704264C7207}" destId="{C294862D-70E2-4035-919C-11BEFB8A1EA9}" srcOrd="1" destOrd="0" presId="urn:microsoft.com/office/officeart/2005/8/layout/hierarchy6"/>
    <dgm:cxn modelId="{5BA06066-6792-4704-BD1F-D80420F17CEB}" type="presParOf" srcId="{E5F3C2DD-1EEA-4D3B-ACB5-774BB74075C4}" destId="{2051B1A5-E8F0-4595-AAF8-7564E648DF25}" srcOrd="2" destOrd="0" presId="urn:microsoft.com/office/officeart/2005/8/layout/hierarchy6"/>
    <dgm:cxn modelId="{8D5979CA-D4B7-48AA-8434-CAB4B2D08E33}" type="presParOf" srcId="{E5F3C2DD-1EEA-4D3B-ACB5-774BB74075C4}" destId="{2C6DF382-FCFA-47C1-9A41-E3708DA56681}" srcOrd="3" destOrd="0" presId="urn:microsoft.com/office/officeart/2005/8/layout/hierarchy6"/>
    <dgm:cxn modelId="{7CCB1738-9C53-4D29-B6E8-7E6859EB892E}" type="presParOf" srcId="{2C6DF382-FCFA-47C1-9A41-E3708DA56681}" destId="{B94E8DCC-D11E-4668-82CE-86B2F2D441BD}" srcOrd="0" destOrd="0" presId="urn:microsoft.com/office/officeart/2005/8/layout/hierarchy6"/>
    <dgm:cxn modelId="{5C831327-DC35-4408-9A08-6A96DBBC5F2D}" type="presParOf" srcId="{2C6DF382-FCFA-47C1-9A41-E3708DA56681}" destId="{251FBA7B-737D-4AD0-8AA8-CEA5C231EE5D}" srcOrd="1" destOrd="0" presId="urn:microsoft.com/office/officeart/2005/8/layout/hierarchy6"/>
    <dgm:cxn modelId="{460159BD-6263-4638-9292-4107908EB61C}" type="presParOf" srcId="{251FBA7B-737D-4AD0-8AA8-CEA5C231EE5D}" destId="{7441493A-84FD-4B7C-81DA-8B690B2B6EBF}" srcOrd="0" destOrd="0" presId="urn:microsoft.com/office/officeart/2005/8/layout/hierarchy6"/>
    <dgm:cxn modelId="{07294679-EEA7-4FF2-8DF2-AD5D1BCB81AC}" type="presParOf" srcId="{251FBA7B-737D-4AD0-8AA8-CEA5C231EE5D}" destId="{112952DF-0A14-4A6B-A8E1-AFD5F62098B9}" srcOrd="1" destOrd="0" presId="urn:microsoft.com/office/officeart/2005/8/layout/hierarchy6"/>
    <dgm:cxn modelId="{BB3B2A7D-95F2-44D2-9503-868BF7C8496B}" type="presParOf" srcId="{112952DF-0A14-4A6B-A8E1-AFD5F62098B9}" destId="{68C36EE6-9D78-4BCD-8332-B6F67FA16957}" srcOrd="0" destOrd="0" presId="urn:microsoft.com/office/officeart/2005/8/layout/hierarchy6"/>
    <dgm:cxn modelId="{E471964C-5605-46AE-B168-9CE52D9AE320}" type="presParOf" srcId="{112952DF-0A14-4A6B-A8E1-AFD5F62098B9}" destId="{E206B3A1-9174-4F70-BD42-58F5E2353296}" srcOrd="1" destOrd="0" presId="urn:microsoft.com/office/officeart/2005/8/layout/hierarchy6"/>
    <dgm:cxn modelId="{1A09C71C-FA84-470A-AACE-EC91255AFEF0}" type="presParOf" srcId="{E206B3A1-9174-4F70-BD42-58F5E2353296}" destId="{6CBB8BE4-DEAD-4936-81A1-906BC6FEC3D2}" srcOrd="0" destOrd="0" presId="urn:microsoft.com/office/officeart/2005/8/layout/hierarchy6"/>
    <dgm:cxn modelId="{6FEAFD12-FC22-4676-92FE-F4E117493F8C}" type="presParOf" srcId="{E206B3A1-9174-4F70-BD42-58F5E2353296}" destId="{BD8F8DC1-FC9A-4D7E-AD59-8BBC61F69EE7}" srcOrd="1" destOrd="0" presId="urn:microsoft.com/office/officeart/2005/8/layout/hierarchy6"/>
    <dgm:cxn modelId="{6E8B32CB-EDF2-4DB4-9B0C-DF32D579255C}" type="presParOf" srcId="{BD8F8DC1-FC9A-4D7E-AD59-8BBC61F69EE7}" destId="{F2CBD8B3-99D7-4CBD-A377-FF8DB4FE8534}" srcOrd="0" destOrd="0" presId="urn:microsoft.com/office/officeart/2005/8/layout/hierarchy6"/>
    <dgm:cxn modelId="{CD4C4DCC-766C-4110-A012-DA180CFCF4CA}" type="presParOf" srcId="{BD8F8DC1-FC9A-4D7E-AD59-8BBC61F69EE7}" destId="{F50ED08B-60EC-4FD4-BDFC-D67224E88447}" srcOrd="1" destOrd="0" presId="urn:microsoft.com/office/officeart/2005/8/layout/hierarchy6"/>
    <dgm:cxn modelId="{2DAFD457-E5A4-41BC-A2A2-72F1443D4495}" type="presParOf" srcId="{E206B3A1-9174-4F70-BD42-58F5E2353296}" destId="{12755046-906D-4B35-A605-7D7ABB2C5893}" srcOrd="2" destOrd="0" presId="urn:microsoft.com/office/officeart/2005/8/layout/hierarchy6"/>
    <dgm:cxn modelId="{93D6AD48-D847-47FD-A941-DCA11D6A406F}" type="presParOf" srcId="{E206B3A1-9174-4F70-BD42-58F5E2353296}" destId="{D79CE622-EA76-4C58-AD79-99382BA79A6C}" srcOrd="3" destOrd="0" presId="urn:microsoft.com/office/officeart/2005/8/layout/hierarchy6"/>
    <dgm:cxn modelId="{BF096F7E-9771-4EE9-902F-730155145CD4}" type="presParOf" srcId="{D79CE622-EA76-4C58-AD79-99382BA79A6C}" destId="{D24A9539-7189-4CD5-965B-3C344B63AA53}" srcOrd="0" destOrd="0" presId="urn:microsoft.com/office/officeart/2005/8/layout/hierarchy6"/>
    <dgm:cxn modelId="{EC576C8F-7A68-4912-A699-0EFD2CBF6CF9}" type="presParOf" srcId="{D79CE622-EA76-4C58-AD79-99382BA79A6C}" destId="{F6389871-05A5-471D-A4C6-C540D8F05CFF}" srcOrd="1" destOrd="0" presId="urn:microsoft.com/office/officeart/2005/8/layout/hierarchy6"/>
    <dgm:cxn modelId="{8FCDC5FE-7E88-43C1-A30A-05F86D4A3631}" type="presParOf" srcId="{E206B3A1-9174-4F70-BD42-58F5E2353296}" destId="{FAC4BBC9-A7F3-4400-A0A5-9CBD1687F873}" srcOrd="4" destOrd="0" presId="urn:microsoft.com/office/officeart/2005/8/layout/hierarchy6"/>
    <dgm:cxn modelId="{4973A0EB-FA5E-459B-B456-8703E0089F68}" type="presParOf" srcId="{E206B3A1-9174-4F70-BD42-58F5E2353296}" destId="{DA20DB4D-C47A-4348-B49D-0452D4A8BF44}" srcOrd="5" destOrd="0" presId="urn:microsoft.com/office/officeart/2005/8/layout/hierarchy6"/>
    <dgm:cxn modelId="{27F9569E-3C8E-4E38-BC08-325235FEB366}" type="presParOf" srcId="{DA20DB4D-C47A-4348-B49D-0452D4A8BF44}" destId="{EF0B6127-9B35-4E5A-BF33-F5921236457C}" srcOrd="0" destOrd="0" presId="urn:microsoft.com/office/officeart/2005/8/layout/hierarchy6"/>
    <dgm:cxn modelId="{D00ECE9D-346F-4D78-9E4D-6DB834433955}" type="presParOf" srcId="{DA20DB4D-C47A-4348-B49D-0452D4A8BF44}" destId="{BAED9143-FDD7-43E6-8A15-9361B25CE453}" srcOrd="1" destOrd="0" presId="urn:microsoft.com/office/officeart/2005/8/layout/hierarchy6"/>
    <dgm:cxn modelId="{97CBE1E7-99A3-4CE3-A01D-BAA893CDA652}" type="presParOf" srcId="{251FBA7B-737D-4AD0-8AA8-CEA5C231EE5D}" destId="{11C40B33-C2F2-4D4D-BA36-435022235780}" srcOrd="2" destOrd="0" presId="urn:microsoft.com/office/officeart/2005/8/layout/hierarchy6"/>
    <dgm:cxn modelId="{75ADC89B-3418-40CB-A753-781BAC0EDFF3}" type="presParOf" srcId="{251FBA7B-737D-4AD0-8AA8-CEA5C231EE5D}" destId="{14F719B3-77DE-4010-87FB-41306129CD11}" srcOrd="3" destOrd="0" presId="urn:microsoft.com/office/officeart/2005/8/layout/hierarchy6"/>
    <dgm:cxn modelId="{EB219AB6-8568-4DED-876E-6577309D7A87}" type="presParOf" srcId="{14F719B3-77DE-4010-87FB-41306129CD11}" destId="{90332467-89C3-4E03-9E31-B8B8447FE18B}" srcOrd="0" destOrd="0" presId="urn:microsoft.com/office/officeart/2005/8/layout/hierarchy6"/>
    <dgm:cxn modelId="{4BC2BE18-A7C4-4571-B05C-2AC7B2B6AED9}" type="presParOf" srcId="{14F719B3-77DE-4010-87FB-41306129CD11}" destId="{1AD30AA4-3938-4554-B209-913B18C32751}" srcOrd="1" destOrd="0" presId="urn:microsoft.com/office/officeart/2005/8/layout/hierarchy6"/>
    <dgm:cxn modelId="{9C56DDBD-F7E0-4AC6-8238-22C646CA1699}" type="presParOf" srcId="{1AD30AA4-3938-4554-B209-913B18C32751}" destId="{A0BB19F0-6A90-437F-ADF2-F87BE620D33E}" srcOrd="0" destOrd="0" presId="urn:microsoft.com/office/officeart/2005/8/layout/hierarchy6"/>
    <dgm:cxn modelId="{7273B5A6-6B4D-43B5-950B-7D7F8106CE0C}" type="presParOf" srcId="{1AD30AA4-3938-4554-B209-913B18C32751}" destId="{67680BA7-6676-47BD-96CF-100594A8921B}" srcOrd="1" destOrd="0" presId="urn:microsoft.com/office/officeart/2005/8/layout/hierarchy6"/>
    <dgm:cxn modelId="{B43978FB-375A-4B5A-A791-8EA1137DBDF4}" type="presParOf" srcId="{67680BA7-6676-47BD-96CF-100594A8921B}" destId="{F69C383C-42A4-4865-948F-3FBCA60C2DA7}" srcOrd="0" destOrd="0" presId="urn:microsoft.com/office/officeart/2005/8/layout/hierarchy6"/>
    <dgm:cxn modelId="{5E2B3040-6276-4077-9B7B-D8DD902441E1}" type="presParOf" srcId="{67680BA7-6676-47BD-96CF-100594A8921B}" destId="{65509132-9E7C-4AF6-B192-5B5B56AF7C0A}" srcOrd="1" destOrd="0" presId="urn:microsoft.com/office/officeart/2005/8/layout/hierarchy6"/>
    <dgm:cxn modelId="{9BEEF080-BA7B-4586-B6B5-4A99F23A2A49}" type="presParOf" srcId="{1AD30AA4-3938-4554-B209-913B18C32751}" destId="{EEB1D750-0362-4BFF-9185-0F9F06F94900}" srcOrd="2" destOrd="0" presId="urn:microsoft.com/office/officeart/2005/8/layout/hierarchy6"/>
    <dgm:cxn modelId="{E00929AC-2A47-4CBD-9BAF-EEFCF400ED7E}" type="presParOf" srcId="{1AD30AA4-3938-4554-B209-913B18C32751}" destId="{591EF73C-F248-436A-86AC-A512499EF75B}" srcOrd="3" destOrd="0" presId="urn:microsoft.com/office/officeart/2005/8/layout/hierarchy6"/>
    <dgm:cxn modelId="{2566F355-3E81-46A8-AE9E-848BF9EF0F05}" type="presParOf" srcId="{591EF73C-F248-436A-86AC-A512499EF75B}" destId="{3F96C7B7-6F9F-4317-AB88-CD563E9CFE7C}" srcOrd="0" destOrd="0" presId="urn:microsoft.com/office/officeart/2005/8/layout/hierarchy6"/>
    <dgm:cxn modelId="{82EE5373-C817-4E41-9080-9530C066073E}" type="presParOf" srcId="{591EF73C-F248-436A-86AC-A512499EF75B}" destId="{565BF7B1-9573-40AD-8AC8-50DC03E04FDE}" srcOrd="1" destOrd="0" presId="urn:microsoft.com/office/officeart/2005/8/layout/hierarchy6"/>
    <dgm:cxn modelId="{85A9DCAD-A349-42A6-A39E-8EF9F7B09D45}" type="presParOf" srcId="{1AD30AA4-3938-4554-B209-913B18C32751}" destId="{C704D045-9E4A-40D7-9BD2-488D4C14C882}" srcOrd="4" destOrd="0" presId="urn:microsoft.com/office/officeart/2005/8/layout/hierarchy6"/>
    <dgm:cxn modelId="{76FE4557-8012-42EE-9A69-51C92B951603}" type="presParOf" srcId="{1AD30AA4-3938-4554-B209-913B18C32751}" destId="{C7E5518D-C11A-4C30-9066-C2E72C40A12A}" srcOrd="5" destOrd="0" presId="urn:microsoft.com/office/officeart/2005/8/layout/hierarchy6"/>
    <dgm:cxn modelId="{1C3019E8-7EC0-4B9F-B8E8-78B05C313132}" type="presParOf" srcId="{C7E5518D-C11A-4C30-9066-C2E72C40A12A}" destId="{E35D150A-5CB9-4923-83DD-A1C8C51D77CE}" srcOrd="0" destOrd="0" presId="urn:microsoft.com/office/officeart/2005/8/layout/hierarchy6"/>
    <dgm:cxn modelId="{61A743C6-BCCB-4750-98B3-D4D395398DB3}" type="presParOf" srcId="{C7E5518D-C11A-4C30-9066-C2E72C40A12A}" destId="{0AEBACC7-236F-41FB-B732-F8D99BC5EACA}" srcOrd="1" destOrd="0" presId="urn:microsoft.com/office/officeart/2005/8/layout/hierarchy6"/>
    <dgm:cxn modelId="{D5D1CEE6-05CC-4FFB-9CA9-A1091FAE3921}" type="presParOf" srcId="{251FBA7B-737D-4AD0-8AA8-CEA5C231EE5D}" destId="{FD5C665F-8132-4549-BFC2-EDE2959CF7C6}" srcOrd="4" destOrd="0" presId="urn:microsoft.com/office/officeart/2005/8/layout/hierarchy6"/>
    <dgm:cxn modelId="{C9E7D8BF-B105-4CAA-A03F-708AA4FC3BD4}" type="presParOf" srcId="{251FBA7B-737D-4AD0-8AA8-CEA5C231EE5D}" destId="{397BCDAB-86AA-4B4B-A216-D99D8094D18C}" srcOrd="5" destOrd="0" presId="urn:microsoft.com/office/officeart/2005/8/layout/hierarchy6"/>
    <dgm:cxn modelId="{BD4EB7C8-9F24-4023-B589-EE77BB59E0FD}" type="presParOf" srcId="{397BCDAB-86AA-4B4B-A216-D99D8094D18C}" destId="{BDC74506-A70E-4FB3-84F8-2B0398F942DB}" srcOrd="0" destOrd="0" presId="urn:microsoft.com/office/officeart/2005/8/layout/hierarchy6"/>
    <dgm:cxn modelId="{824BAA31-1271-4E0C-8985-0207D39A428C}" type="presParOf" srcId="{397BCDAB-86AA-4B4B-A216-D99D8094D18C}" destId="{44422A04-2C3F-4F20-ADFD-67DD1C3EFB46}" srcOrd="1" destOrd="0" presId="urn:microsoft.com/office/officeart/2005/8/layout/hierarchy6"/>
    <dgm:cxn modelId="{49828790-74DF-495B-9BC1-7C79AEBC0E29}" type="presParOf" srcId="{44422A04-2C3F-4F20-ADFD-67DD1C3EFB46}" destId="{77555675-7C61-42FC-95F0-7F4A9B6F768F}" srcOrd="0" destOrd="0" presId="urn:microsoft.com/office/officeart/2005/8/layout/hierarchy6"/>
    <dgm:cxn modelId="{9A8A88E3-9D5C-489F-A0EC-63B6E34ED896}" type="presParOf" srcId="{44422A04-2C3F-4F20-ADFD-67DD1C3EFB46}" destId="{8A99F926-2C49-48F0-A1E9-2ED63263F393}" srcOrd="1" destOrd="0" presId="urn:microsoft.com/office/officeart/2005/8/layout/hierarchy6"/>
    <dgm:cxn modelId="{F5789370-4D5E-4EF3-A4EC-E8E683DEBC62}" type="presParOf" srcId="{8A99F926-2C49-48F0-A1E9-2ED63263F393}" destId="{C92203B2-603F-43D5-A04D-7D7626299978}" srcOrd="0" destOrd="0" presId="urn:microsoft.com/office/officeart/2005/8/layout/hierarchy6"/>
    <dgm:cxn modelId="{21FC9BDB-C8E6-4D96-9E85-052EA6A43ACB}" type="presParOf" srcId="{8A99F926-2C49-48F0-A1E9-2ED63263F393}" destId="{BF21A2C6-DA29-4937-ADAC-E809542B0CA0}" srcOrd="1" destOrd="0" presId="urn:microsoft.com/office/officeart/2005/8/layout/hierarchy6"/>
    <dgm:cxn modelId="{DE74FA6E-FD14-44C8-A3B0-D25A680F9B2B}" type="presParOf" srcId="{44422A04-2C3F-4F20-ADFD-67DD1C3EFB46}" destId="{62D7D6DB-EABE-48D1-85F0-F9D8EB3B20BB}" srcOrd="2" destOrd="0" presId="urn:microsoft.com/office/officeart/2005/8/layout/hierarchy6"/>
    <dgm:cxn modelId="{8C31B747-8F0F-4B22-B777-197057AD3239}" type="presParOf" srcId="{44422A04-2C3F-4F20-ADFD-67DD1C3EFB46}" destId="{2B6FDA33-1C73-46A0-9682-442974B2AB69}" srcOrd="3" destOrd="0" presId="urn:microsoft.com/office/officeart/2005/8/layout/hierarchy6"/>
    <dgm:cxn modelId="{D19082EB-D342-47CB-994C-BCB9B9909775}" type="presParOf" srcId="{2B6FDA33-1C73-46A0-9682-442974B2AB69}" destId="{73C6FAE9-175F-4968-BF28-2D0FE4DE556D}" srcOrd="0" destOrd="0" presId="urn:microsoft.com/office/officeart/2005/8/layout/hierarchy6"/>
    <dgm:cxn modelId="{C77D3A71-5F3F-42AE-94D6-BADBC4C04387}" type="presParOf" srcId="{2B6FDA33-1C73-46A0-9682-442974B2AB69}" destId="{24C5EE54-522E-4D47-B52F-C1BB4293D0D8}" srcOrd="1" destOrd="0" presId="urn:microsoft.com/office/officeart/2005/8/layout/hierarchy6"/>
    <dgm:cxn modelId="{30DE8A1F-36C6-4535-A822-3A30EE8239AC}" type="presParOf" srcId="{44422A04-2C3F-4F20-ADFD-67DD1C3EFB46}" destId="{7C1F2111-3EA8-420D-9440-E3AF6FA156EF}" srcOrd="4" destOrd="0" presId="urn:microsoft.com/office/officeart/2005/8/layout/hierarchy6"/>
    <dgm:cxn modelId="{A0A547A5-CD88-4DC2-B2AB-9030D3D9C634}" type="presParOf" srcId="{44422A04-2C3F-4F20-ADFD-67DD1C3EFB46}" destId="{D42C13E6-DE62-45C6-82A9-F83DC480F43D}" srcOrd="5" destOrd="0" presId="urn:microsoft.com/office/officeart/2005/8/layout/hierarchy6"/>
    <dgm:cxn modelId="{80CBB54A-7F75-4EC5-A5FE-3BBA26A40CD3}" type="presParOf" srcId="{D42C13E6-DE62-45C6-82A9-F83DC480F43D}" destId="{0E742C79-8D42-48F1-AEA0-5A23696408DB}" srcOrd="0" destOrd="0" presId="urn:microsoft.com/office/officeart/2005/8/layout/hierarchy6"/>
    <dgm:cxn modelId="{8DCDFBD3-17D0-4053-B3D4-2069B768086D}" type="presParOf" srcId="{D42C13E6-DE62-45C6-82A9-F83DC480F43D}" destId="{3440E04E-F996-4053-A60F-81C4DE095E3E}" srcOrd="1" destOrd="0" presId="urn:microsoft.com/office/officeart/2005/8/layout/hierarchy6"/>
    <dgm:cxn modelId="{C7085228-96EF-421C-A626-548064564C76}" type="presParOf" srcId="{E5F3C2DD-1EEA-4D3B-ACB5-774BB74075C4}" destId="{5451CF33-C6D4-4E9A-92E3-93EFE9A52E01}" srcOrd="4" destOrd="0" presId="urn:microsoft.com/office/officeart/2005/8/layout/hierarchy6"/>
    <dgm:cxn modelId="{596F8E7C-81C3-496E-9BE7-BD5F08BED5F0}" type="presParOf" srcId="{E5F3C2DD-1EEA-4D3B-ACB5-774BB74075C4}" destId="{2C7B0EAD-BBDD-4F30-B016-8E2053744C0E}" srcOrd="5" destOrd="0" presId="urn:microsoft.com/office/officeart/2005/8/layout/hierarchy6"/>
    <dgm:cxn modelId="{64EB219C-2F20-4F7F-8F3B-E009B7A5B927}" type="presParOf" srcId="{2C7B0EAD-BBDD-4F30-B016-8E2053744C0E}" destId="{DC0921A9-B81E-40FB-B736-AA718165414D}" srcOrd="0" destOrd="0" presId="urn:microsoft.com/office/officeart/2005/8/layout/hierarchy6"/>
    <dgm:cxn modelId="{94727A44-9C7F-458E-9B8E-F79CA25FF3CD}" type="presParOf" srcId="{2C7B0EAD-BBDD-4F30-B016-8E2053744C0E}" destId="{69648FD2-0444-4E26-99D0-7546B4EBDA29}" srcOrd="1" destOrd="0" presId="urn:microsoft.com/office/officeart/2005/8/layout/hierarchy6"/>
    <dgm:cxn modelId="{916F926F-9D3C-4A52-84C8-CEDDD7FF7718}" type="presParOf" srcId="{69648FD2-0444-4E26-99D0-7546B4EBDA29}" destId="{D3202DC7-92EB-438F-A162-45F021D23ECB}" srcOrd="0" destOrd="0" presId="urn:microsoft.com/office/officeart/2005/8/layout/hierarchy6"/>
    <dgm:cxn modelId="{985E9EAC-CB6D-41B3-858B-D89DA16AFD27}" type="presParOf" srcId="{69648FD2-0444-4E26-99D0-7546B4EBDA29}" destId="{26010C5F-97DC-4DDB-AC4C-CC953BCCFE82}" srcOrd="1" destOrd="0" presId="urn:microsoft.com/office/officeart/2005/8/layout/hierarchy6"/>
    <dgm:cxn modelId="{A6253008-4B8C-4413-AF54-80BCD02966D0}" type="presParOf" srcId="{26010C5F-97DC-4DDB-AC4C-CC953BCCFE82}" destId="{08AADBCE-D9FE-4B58-99FD-C909C238A031}" srcOrd="0" destOrd="0" presId="urn:microsoft.com/office/officeart/2005/8/layout/hierarchy6"/>
    <dgm:cxn modelId="{565A0820-8DF9-4FC2-A529-EE8D8BB4CD10}" type="presParOf" srcId="{26010C5F-97DC-4DDB-AC4C-CC953BCCFE82}" destId="{AC321715-AB0B-4926-B179-A0EA0E1BB6FC}" srcOrd="1" destOrd="0" presId="urn:microsoft.com/office/officeart/2005/8/layout/hierarchy6"/>
    <dgm:cxn modelId="{18A3F20A-ECB5-4003-8954-CF8F03AC3CBA}" type="presParOf" srcId="{AC321715-AB0B-4926-B179-A0EA0E1BB6FC}" destId="{24EF10C0-639A-427D-942F-623A1AFB42DC}" srcOrd="0" destOrd="0" presId="urn:microsoft.com/office/officeart/2005/8/layout/hierarchy6"/>
    <dgm:cxn modelId="{18C422CF-FE6C-4DB1-9270-24D84CEEAD44}" type="presParOf" srcId="{AC321715-AB0B-4926-B179-A0EA0E1BB6FC}" destId="{44617A38-BDAC-494D-B34B-0D62E7CA51A0}" srcOrd="1" destOrd="0" presId="urn:microsoft.com/office/officeart/2005/8/layout/hierarchy6"/>
    <dgm:cxn modelId="{F439D4D5-C9C1-4FA5-AA8D-233C71541E80}" type="presParOf" srcId="{44617A38-BDAC-494D-B34B-0D62E7CA51A0}" destId="{0A5F1788-BCEF-40F5-8EAD-065B71446C21}" srcOrd="0" destOrd="0" presId="urn:microsoft.com/office/officeart/2005/8/layout/hierarchy6"/>
    <dgm:cxn modelId="{AB9C17E2-719B-48D2-B0E6-8413095A5E15}" type="presParOf" srcId="{44617A38-BDAC-494D-B34B-0D62E7CA51A0}" destId="{3E5533A7-2401-4444-9DB0-FE65E925EE4A}" srcOrd="1" destOrd="0" presId="urn:microsoft.com/office/officeart/2005/8/layout/hierarchy6"/>
    <dgm:cxn modelId="{59D3A5D6-B7CF-4F38-B182-0BCE1D994139}" type="presParOf" srcId="{AC321715-AB0B-4926-B179-A0EA0E1BB6FC}" destId="{77DD074F-62E7-464E-9F08-CF8794E4AC33}" srcOrd="2" destOrd="0" presId="urn:microsoft.com/office/officeart/2005/8/layout/hierarchy6"/>
    <dgm:cxn modelId="{F59A2196-ECDF-4771-89F4-54E18D7C6319}" type="presParOf" srcId="{AC321715-AB0B-4926-B179-A0EA0E1BB6FC}" destId="{6ED003B8-4F3E-4486-9107-19BEEAB766D6}" srcOrd="3" destOrd="0" presId="urn:microsoft.com/office/officeart/2005/8/layout/hierarchy6"/>
    <dgm:cxn modelId="{3E043DFA-49D8-4C53-A615-9B5E6060B2E5}" type="presParOf" srcId="{6ED003B8-4F3E-4486-9107-19BEEAB766D6}" destId="{39B6FE31-4E5F-44F3-A21A-7CC93EEEAC40}" srcOrd="0" destOrd="0" presId="urn:microsoft.com/office/officeart/2005/8/layout/hierarchy6"/>
    <dgm:cxn modelId="{80F97E5B-78EF-41A1-9ECF-22EB7DF61196}" type="presParOf" srcId="{6ED003B8-4F3E-4486-9107-19BEEAB766D6}" destId="{F63E3C10-5604-48AB-B16D-247FF4FA4139}" srcOrd="1" destOrd="0" presId="urn:microsoft.com/office/officeart/2005/8/layout/hierarchy6"/>
    <dgm:cxn modelId="{FD38132C-9B92-42B6-A21D-0304BE82BFE5}" type="presParOf" srcId="{AC321715-AB0B-4926-B179-A0EA0E1BB6FC}" destId="{484B8929-3FD5-46DA-B292-631301A68EAF}" srcOrd="4" destOrd="0" presId="urn:microsoft.com/office/officeart/2005/8/layout/hierarchy6"/>
    <dgm:cxn modelId="{03DED6E6-DB09-4787-894F-4200C2771792}" type="presParOf" srcId="{AC321715-AB0B-4926-B179-A0EA0E1BB6FC}" destId="{B053F263-6AD9-42D1-84B0-1F88DE344E29}" srcOrd="5" destOrd="0" presId="urn:microsoft.com/office/officeart/2005/8/layout/hierarchy6"/>
    <dgm:cxn modelId="{CADAE237-668F-452F-8D99-52EB3AA4BD95}" type="presParOf" srcId="{B053F263-6AD9-42D1-84B0-1F88DE344E29}" destId="{C5E7DFA3-7E8E-4507-AFE8-56F2C80478C2}" srcOrd="0" destOrd="0" presId="urn:microsoft.com/office/officeart/2005/8/layout/hierarchy6"/>
    <dgm:cxn modelId="{4232FF20-1A3F-440E-8EE8-6364BD43EECB}" type="presParOf" srcId="{B053F263-6AD9-42D1-84B0-1F88DE344E29}" destId="{84F8B7BB-DA5E-4CF2-A647-69EED382B0CB}" srcOrd="1" destOrd="0" presId="urn:microsoft.com/office/officeart/2005/8/layout/hierarchy6"/>
    <dgm:cxn modelId="{3D7880C6-D4A9-4B3B-B7D8-77F84EC602E9}" type="presParOf" srcId="{69648FD2-0444-4E26-99D0-7546B4EBDA29}" destId="{47ED3D2D-92BB-49CF-B77A-ACFF273F86E8}" srcOrd="2" destOrd="0" presId="urn:microsoft.com/office/officeart/2005/8/layout/hierarchy6"/>
    <dgm:cxn modelId="{1587162A-9D18-436A-966C-5FE98AA81314}" type="presParOf" srcId="{69648FD2-0444-4E26-99D0-7546B4EBDA29}" destId="{DA43711C-0179-4E09-A4D3-F6509A26141C}" srcOrd="3" destOrd="0" presId="urn:microsoft.com/office/officeart/2005/8/layout/hierarchy6"/>
    <dgm:cxn modelId="{15FC218D-9E1B-4DDA-88AA-CF9AEA582189}" type="presParOf" srcId="{DA43711C-0179-4E09-A4D3-F6509A26141C}" destId="{6456A77D-72EB-479E-826C-2ED764D851DF}" srcOrd="0" destOrd="0" presId="urn:microsoft.com/office/officeart/2005/8/layout/hierarchy6"/>
    <dgm:cxn modelId="{FA529998-4710-4BEE-924D-C81E2269E474}" type="presParOf" srcId="{DA43711C-0179-4E09-A4D3-F6509A26141C}" destId="{5AFE9E2A-166A-4BD7-ABD3-E1EF49AFDB2C}" srcOrd="1" destOrd="0" presId="urn:microsoft.com/office/officeart/2005/8/layout/hierarchy6"/>
    <dgm:cxn modelId="{86BE78D2-185E-4D42-AF77-CE6B93C5788D}" type="presParOf" srcId="{5AFE9E2A-166A-4BD7-ABD3-E1EF49AFDB2C}" destId="{526B3FA6-FE30-4C0D-A8C5-53F90E5E1EA3}" srcOrd="0" destOrd="0" presId="urn:microsoft.com/office/officeart/2005/8/layout/hierarchy6"/>
    <dgm:cxn modelId="{5D739EF0-8B08-473E-A673-544A797712A6}" type="presParOf" srcId="{5AFE9E2A-166A-4BD7-ABD3-E1EF49AFDB2C}" destId="{7E0B23A6-A1C7-4F70-806E-E71C805B7851}" srcOrd="1" destOrd="0" presId="urn:microsoft.com/office/officeart/2005/8/layout/hierarchy6"/>
    <dgm:cxn modelId="{962DEA93-CEA9-420B-9D53-1186FDA77A99}" type="presParOf" srcId="{7E0B23A6-A1C7-4F70-806E-E71C805B7851}" destId="{B7F0EFB3-C401-44CB-BAE9-67D80B661237}" srcOrd="0" destOrd="0" presId="urn:microsoft.com/office/officeart/2005/8/layout/hierarchy6"/>
    <dgm:cxn modelId="{FD9C215B-0F83-45AE-90DA-F5D3F0CA94BC}" type="presParOf" srcId="{7E0B23A6-A1C7-4F70-806E-E71C805B7851}" destId="{8B6A02E8-2B7E-4E4E-AD1A-6F831DBAA620}" srcOrd="1" destOrd="0" presId="urn:microsoft.com/office/officeart/2005/8/layout/hierarchy6"/>
    <dgm:cxn modelId="{0BCE253E-061B-4300-9D38-B805138B4955}" type="presParOf" srcId="{5AFE9E2A-166A-4BD7-ABD3-E1EF49AFDB2C}" destId="{C7A537C1-CE5D-4B20-B92C-5030A9214E6F}" srcOrd="2" destOrd="0" presId="urn:microsoft.com/office/officeart/2005/8/layout/hierarchy6"/>
    <dgm:cxn modelId="{8DA1870F-5B5A-4863-8B83-923C49E07AD5}" type="presParOf" srcId="{5AFE9E2A-166A-4BD7-ABD3-E1EF49AFDB2C}" destId="{AAA400EF-BE1F-456E-9174-7971FA5B02D8}" srcOrd="3" destOrd="0" presId="urn:microsoft.com/office/officeart/2005/8/layout/hierarchy6"/>
    <dgm:cxn modelId="{7B0BB13F-0D66-4BC8-9011-C4BDFB20C1F2}" type="presParOf" srcId="{AAA400EF-BE1F-456E-9174-7971FA5B02D8}" destId="{38F7A7FD-D10B-4037-B644-81FBA66B575B}" srcOrd="0" destOrd="0" presId="urn:microsoft.com/office/officeart/2005/8/layout/hierarchy6"/>
    <dgm:cxn modelId="{D4AD5C12-95F9-4EBD-B497-47AB2B2DCBB3}" type="presParOf" srcId="{AAA400EF-BE1F-456E-9174-7971FA5B02D8}" destId="{B7AEA392-6E74-4215-8AB3-8B41B454AEC8}" srcOrd="1" destOrd="0" presId="urn:microsoft.com/office/officeart/2005/8/layout/hierarchy6"/>
    <dgm:cxn modelId="{B5B56553-B2A5-4572-AEEE-623AF7AA7873}" type="presParOf" srcId="{5AFE9E2A-166A-4BD7-ABD3-E1EF49AFDB2C}" destId="{8B601D72-87C9-4570-A39C-864E24E1D0F0}" srcOrd="4" destOrd="0" presId="urn:microsoft.com/office/officeart/2005/8/layout/hierarchy6"/>
    <dgm:cxn modelId="{A05550AF-F33C-43AF-9CFE-1750EABB2342}" type="presParOf" srcId="{5AFE9E2A-166A-4BD7-ABD3-E1EF49AFDB2C}" destId="{8643B799-276E-4460-A8A1-5CC712ED9533}" srcOrd="5" destOrd="0" presId="urn:microsoft.com/office/officeart/2005/8/layout/hierarchy6"/>
    <dgm:cxn modelId="{CF646B2A-F87B-4838-A118-4BEF28C0B497}" type="presParOf" srcId="{8643B799-276E-4460-A8A1-5CC712ED9533}" destId="{C07989AC-8D8E-4AE7-B1B4-C4581676CF8D}" srcOrd="0" destOrd="0" presId="urn:microsoft.com/office/officeart/2005/8/layout/hierarchy6"/>
    <dgm:cxn modelId="{A7E51E6C-E9BC-4078-8BA3-16B6C2FDC0FF}" type="presParOf" srcId="{8643B799-276E-4460-A8A1-5CC712ED9533}" destId="{27E50FA1-6269-4891-9D06-590A6ACB3ADF}" srcOrd="1" destOrd="0" presId="urn:microsoft.com/office/officeart/2005/8/layout/hierarchy6"/>
    <dgm:cxn modelId="{BB164961-7D1B-4E08-96D6-7109510E4069}" type="presParOf" srcId="{69648FD2-0444-4E26-99D0-7546B4EBDA29}" destId="{99CDAD42-4E99-488D-8387-B5CD31683C43}" srcOrd="4" destOrd="0" presId="urn:microsoft.com/office/officeart/2005/8/layout/hierarchy6"/>
    <dgm:cxn modelId="{FDC085D9-D015-4753-BB7D-B69370D0F8D8}" type="presParOf" srcId="{69648FD2-0444-4E26-99D0-7546B4EBDA29}" destId="{1FAAF9B9-3CC6-4BD3-B463-EE947654DCB9}" srcOrd="5" destOrd="0" presId="urn:microsoft.com/office/officeart/2005/8/layout/hierarchy6"/>
    <dgm:cxn modelId="{D408B071-B147-4880-9454-8E759C2156E7}" type="presParOf" srcId="{1FAAF9B9-3CC6-4BD3-B463-EE947654DCB9}" destId="{0D83A43F-3FB6-4434-8E3A-2694C99E87DF}" srcOrd="0" destOrd="0" presId="urn:microsoft.com/office/officeart/2005/8/layout/hierarchy6"/>
    <dgm:cxn modelId="{47A83E4F-1947-43A2-84A3-4D17A4261B4A}" type="presParOf" srcId="{1FAAF9B9-3CC6-4BD3-B463-EE947654DCB9}" destId="{E955D03D-1D31-47B5-8999-CDEC09B0B73A}" srcOrd="1" destOrd="0" presId="urn:microsoft.com/office/officeart/2005/8/layout/hierarchy6"/>
    <dgm:cxn modelId="{030A1A7E-CBA0-46C5-B743-8F5B0787C264}" type="presParOf" srcId="{E955D03D-1D31-47B5-8999-CDEC09B0B73A}" destId="{92FD76BE-16BE-457F-A4B9-C7EA5CEB9170}" srcOrd="0" destOrd="0" presId="urn:microsoft.com/office/officeart/2005/8/layout/hierarchy6"/>
    <dgm:cxn modelId="{74F8BB06-AB50-4EE9-8F42-12919ADE3338}" type="presParOf" srcId="{E955D03D-1D31-47B5-8999-CDEC09B0B73A}" destId="{A1B4D61A-CEC0-40A3-BB7F-64E9E280DCD5}" srcOrd="1" destOrd="0" presId="urn:microsoft.com/office/officeart/2005/8/layout/hierarchy6"/>
    <dgm:cxn modelId="{4C247F9E-76A9-4187-9D3F-2C897C201956}" type="presParOf" srcId="{A1B4D61A-CEC0-40A3-BB7F-64E9E280DCD5}" destId="{8E171F41-9478-4999-AA51-7E25729FC5DF}" srcOrd="0" destOrd="0" presId="urn:microsoft.com/office/officeart/2005/8/layout/hierarchy6"/>
    <dgm:cxn modelId="{7CB83041-4286-4BE0-B89E-041F5CDA7C3B}" type="presParOf" srcId="{A1B4D61A-CEC0-40A3-BB7F-64E9E280DCD5}" destId="{A4D1E43E-D707-4B5D-B867-ED3F15672F1F}" srcOrd="1" destOrd="0" presId="urn:microsoft.com/office/officeart/2005/8/layout/hierarchy6"/>
    <dgm:cxn modelId="{5D062D55-5E63-482A-AD6D-3227F0652CEE}" type="presParOf" srcId="{E955D03D-1D31-47B5-8999-CDEC09B0B73A}" destId="{A4D9CD38-6BBD-4349-8235-C082858DAA9F}" srcOrd="2" destOrd="0" presId="urn:microsoft.com/office/officeart/2005/8/layout/hierarchy6"/>
    <dgm:cxn modelId="{3C6BB860-775E-4D5C-83C9-B3C873D48ABA}" type="presParOf" srcId="{E955D03D-1D31-47B5-8999-CDEC09B0B73A}" destId="{EB9F3C37-22AA-4847-A1BC-46B5763E8057}" srcOrd="3" destOrd="0" presId="urn:microsoft.com/office/officeart/2005/8/layout/hierarchy6"/>
    <dgm:cxn modelId="{789B14D4-894D-46FB-8E31-82530E7A2D23}" type="presParOf" srcId="{EB9F3C37-22AA-4847-A1BC-46B5763E8057}" destId="{888D04F1-E1C1-47BE-A2D9-F0C0513500B0}" srcOrd="0" destOrd="0" presId="urn:microsoft.com/office/officeart/2005/8/layout/hierarchy6"/>
    <dgm:cxn modelId="{F4BB069B-1D4D-44C5-B0FB-557E0E36AD18}" type="presParOf" srcId="{EB9F3C37-22AA-4847-A1BC-46B5763E8057}" destId="{4AFB728C-BC73-4D1C-BE72-BA310CF4EC74}" srcOrd="1" destOrd="0" presId="urn:microsoft.com/office/officeart/2005/8/layout/hierarchy6"/>
    <dgm:cxn modelId="{8724A31D-E8D9-4862-897C-78370BC9587C}" type="presParOf" srcId="{E955D03D-1D31-47B5-8999-CDEC09B0B73A}" destId="{4CD4A34E-D059-4561-B1A8-B3E398FE8278}" srcOrd="4" destOrd="0" presId="urn:microsoft.com/office/officeart/2005/8/layout/hierarchy6"/>
    <dgm:cxn modelId="{72E907C6-534B-4098-A541-8AEFE379BDE3}" type="presParOf" srcId="{E955D03D-1D31-47B5-8999-CDEC09B0B73A}" destId="{FEBEA4F5-B911-410A-A5B7-395A6330F537}" srcOrd="5" destOrd="0" presId="urn:microsoft.com/office/officeart/2005/8/layout/hierarchy6"/>
    <dgm:cxn modelId="{E955A129-D365-4906-918F-F1EF356D2173}" type="presParOf" srcId="{FEBEA4F5-B911-410A-A5B7-395A6330F537}" destId="{9DCA594E-7D4F-4C4D-9E9E-E3CE8BA512F0}" srcOrd="0" destOrd="0" presId="urn:microsoft.com/office/officeart/2005/8/layout/hierarchy6"/>
    <dgm:cxn modelId="{8B6DEB6D-6639-49F6-B897-BAB056D2D5BA}" type="presParOf" srcId="{FEBEA4F5-B911-410A-A5B7-395A6330F537}" destId="{9278DE90-08CD-4C8A-8C74-B586FE8D6094}" srcOrd="1" destOrd="0" presId="urn:microsoft.com/office/officeart/2005/8/layout/hierarchy6"/>
    <dgm:cxn modelId="{4383ADC5-F3AF-42D5-AFEB-E52FCD795AB7}" type="presParOf" srcId="{E57EFB85-B8C6-488C-9483-9D667DABE764}" destId="{586AF155-E5D2-4EE5-BA60-0ABF0B0C58F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31912-5552-4FA3-A47B-96053309D283}">
      <dsp:nvSpPr>
        <dsp:cNvPr id="0" name=""/>
        <dsp:cNvSpPr/>
      </dsp:nvSpPr>
      <dsp:spPr>
        <a:xfrm>
          <a:off x="3350045" y="952699"/>
          <a:ext cx="365761" cy="9144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 </a:t>
          </a:r>
        </a:p>
      </dsp:txBody>
      <dsp:txXfrm>
        <a:off x="3360758" y="963412"/>
        <a:ext cx="344335" cy="892975"/>
      </dsp:txXfrm>
    </dsp:sp>
    <dsp:sp modelId="{29821CFF-1B46-4E7D-9569-474F12706F4F}">
      <dsp:nvSpPr>
        <dsp:cNvPr id="0" name=""/>
        <dsp:cNvSpPr/>
      </dsp:nvSpPr>
      <dsp:spPr>
        <a:xfrm>
          <a:off x="1264544" y="1867101"/>
          <a:ext cx="2268381" cy="142451"/>
        </a:xfrm>
        <a:custGeom>
          <a:avLst/>
          <a:gdLst/>
          <a:ahLst/>
          <a:cxnLst/>
          <a:rect l="0" t="0" r="0" b="0"/>
          <a:pathLst>
            <a:path>
              <a:moveTo>
                <a:pt x="2268381" y="0"/>
              </a:moveTo>
              <a:lnTo>
                <a:pt x="2268381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F69621-033A-4C77-BC1C-84ACAAF5F820}">
      <dsp:nvSpPr>
        <dsp:cNvPr id="0" name=""/>
        <dsp:cNvSpPr/>
      </dsp:nvSpPr>
      <dsp:spPr>
        <a:xfrm>
          <a:off x="1127385" y="2009552"/>
          <a:ext cx="274318" cy="914401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 </a:t>
          </a:r>
        </a:p>
      </dsp:txBody>
      <dsp:txXfrm>
        <a:off x="1135419" y="2017586"/>
        <a:ext cx="258250" cy="898333"/>
      </dsp:txXfrm>
    </dsp:sp>
    <dsp:sp modelId="{335E5789-D1ED-49C6-A375-38D3D91654EC}">
      <dsp:nvSpPr>
        <dsp:cNvPr id="0" name=""/>
        <dsp:cNvSpPr/>
      </dsp:nvSpPr>
      <dsp:spPr>
        <a:xfrm>
          <a:off x="518790" y="2923953"/>
          <a:ext cx="745753" cy="154509"/>
        </a:xfrm>
        <a:custGeom>
          <a:avLst/>
          <a:gdLst/>
          <a:ahLst/>
          <a:cxnLst/>
          <a:rect l="0" t="0" r="0" b="0"/>
          <a:pathLst>
            <a:path>
              <a:moveTo>
                <a:pt x="745753" y="0"/>
              </a:moveTo>
              <a:lnTo>
                <a:pt x="745753" y="77254"/>
              </a:lnTo>
              <a:lnTo>
                <a:pt x="0" y="77254"/>
              </a:lnTo>
              <a:lnTo>
                <a:pt x="0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1A9745-0B04-41EB-8D5C-06F369741E64}">
      <dsp:nvSpPr>
        <dsp:cNvPr id="0" name=""/>
        <dsp:cNvSpPr/>
      </dsp:nvSpPr>
      <dsp:spPr>
        <a:xfrm>
          <a:off x="427350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432706" y="3083819"/>
        <a:ext cx="172168" cy="903689"/>
      </dsp:txXfrm>
    </dsp:sp>
    <dsp:sp modelId="{5327C043-0AE0-4423-9D5F-E9341CF65B33}">
      <dsp:nvSpPr>
        <dsp:cNvPr id="0" name=""/>
        <dsp:cNvSpPr/>
      </dsp:nvSpPr>
      <dsp:spPr>
        <a:xfrm>
          <a:off x="266748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097E88-33A3-44E4-A237-0F3D7960574A}">
      <dsp:nvSpPr>
        <dsp:cNvPr id="0" name=""/>
        <dsp:cNvSpPr/>
      </dsp:nvSpPr>
      <dsp:spPr>
        <a:xfrm>
          <a:off x="220856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223544" y="4138003"/>
        <a:ext cx="86408" cy="909025"/>
      </dsp:txXfrm>
    </dsp:sp>
    <dsp:sp modelId="{BDEC279D-FFEF-4A39-998B-E324FED7E877}">
      <dsp:nvSpPr>
        <dsp:cNvPr id="0" name=""/>
        <dsp:cNvSpPr/>
      </dsp:nvSpPr>
      <dsp:spPr>
        <a:xfrm>
          <a:off x="473070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CCFE67-14EE-4E7B-BF7A-D180C233DDDA}">
      <dsp:nvSpPr>
        <dsp:cNvPr id="0" name=""/>
        <dsp:cNvSpPr/>
      </dsp:nvSpPr>
      <dsp:spPr>
        <a:xfrm>
          <a:off x="472898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475586" y="4138003"/>
        <a:ext cx="86408" cy="909025"/>
      </dsp:txXfrm>
    </dsp:sp>
    <dsp:sp modelId="{7F10A260-FD17-4B3C-A5A2-C153928D18CA}">
      <dsp:nvSpPr>
        <dsp:cNvPr id="0" name=""/>
        <dsp:cNvSpPr/>
      </dsp:nvSpPr>
      <dsp:spPr>
        <a:xfrm>
          <a:off x="518790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25"/>
              </a:lnTo>
              <a:lnTo>
                <a:pt x="252042" y="71225"/>
              </a:lnTo>
              <a:lnTo>
                <a:pt x="252042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2F64D9-6299-491A-956C-6B7A81900BE2}">
      <dsp:nvSpPr>
        <dsp:cNvPr id="0" name=""/>
        <dsp:cNvSpPr/>
      </dsp:nvSpPr>
      <dsp:spPr>
        <a:xfrm>
          <a:off x="724940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727628" y="4138003"/>
        <a:ext cx="86408" cy="909025"/>
      </dsp:txXfrm>
    </dsp:sp>
    <dsp:sp modelId="{4950123E-FFBF-4858-8239-7F039A9D882F}">
      <dsp:nvSpPr>
        <dsp:cNvPr id="0" name=""/>
        <dsp:cNvSpPr/>
      </dsp:nvSpPr>
      <dsp:spPr>
        <a:xfrm>
          <a:off x="1218824" y="2923953"/>
          <a:ext cx="91440" cy="1545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7254"/>
              </a:lnTo>
              <a:lnTo>
                <a:pt x="56094" y="77254"/>
              </a:lnTo>
              <a:lnTo>
                <a:pt x="56094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1141A3-1FE4-4AFB-9063-BE71002BAA82}">
      <dsp:nvSpPr>
        <dsp:cNvPr id="0" name=""/>
        <dsp:cNvSpPr/>
      </dsp:nvSpPr>
      <dsp:spPr>
        <a:xfrm>
          <a:off x="1183477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1188833" y="3083819"/>
        <a:ext cx="172168" cy="903689"/>
      </dsp:txXfrm>
    </dsp:sp>
    <dsp:sp modelId="{C85302F1-0A71-48EC-81B4-3042C68C83E0}">
      <dsp:nvSpPr>
        <dsp:cNvPr id="0" name=""/>
        <dsp:cNvSpPr/>
      </dsp:nvSpPr>
      <dsp:spPr>
        <a:xfrm>
          <a:off x="1022875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094BA8-2688-421B-A269-132485AD5BE9}">
      <dsp:nvSpPr>
        <dsp:cNvPr id="0" name=""/>
        <dsp:cNvSpPr/>
      </dsp:nvSpPr>
      <dsp:spPr>
        <a:xfrm>
          <a:off x="976983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979671" y="4138003"/>
        <a:ext cx="86408" cy="909025"/>
      </dsp:txXfrm>
    </dsp:sp>
    <dsp:sp modelId="{2AC19DEB-4530-4323-ADEE-D1C1079C3413}">
      <dsp:nvSpPr>
        <dsp:cNvPr id="0" name=""/>
        <dsp:cNvSpPr/>
      </dsp:nvSpPr>
      <dsp:spPr>
        <a:xfrm>
          <a:off x="1229198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FAD074-59CE-4D06-BF7C-738300601148}">
      <dsp:nvSpPr>
        <dsp:cNvPr id="0" name=""/>
        <dsp:cNvSpPr/>
      </dsp:nvSpPr>
      <dsp:spPr>
        <a:xfrm>
          <a:off x="1229025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1231713" y="4138003"/>
        <a:ext cx="86408" cy="909025"/>
      </dsp:txXfrm>
    </dsp:sp>
    <dsp:sp modelId="{0DBFBD99-AFE2-43AD-87F1-144223E25967}">
      <dsp:nvSpPr>
        <dsp:cNvPr id="0" name=""/>
        <dsp:cNvSpPr/>
      </dsp:nvSpPr>
      <dsp:spPr>
        <a:xfrm>
          <a:off x="1274918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25"/>
              </a:lnTo>
              <a:lnTo>
                <a:pt x="252042" y="71225"/>
              </a:lnTo>
              <a:lnTo>
                <a:pt x="252042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80B778-165B-49B4-9873-59EFB37CE739}">
      <dsp:nvSpPr>
        <dsp:cNvPr id="0" name=""/>
        <dsp:cNvSpPr/>
      </dsp:nvSpPr>
      <dsp:spPr>
        <a:xfrm>
          <a:off x="1481068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1483756" y="4138003"/>
        <a:ext cx="86408" cy="909025"/>
      </dsp:txXfrm>
    </dsp:sp>
    <dsp:sp modelId="{03308B16-B089-47D5-A899-4F91A44A7B26}">
      <dsp:nvSpPr>
        <dsp:cNvPr id="0" name=""/>
        <dsp:cNvSpPr/>
      </dsp:nvSpPr>
      <dsp:spPr>
        <a:xfrm>
          <a:off x="1264544" y="2923953"/>
          <a:ext cx="766501" cy="1545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254"/>
              </a:lnTo>
              <a:lnTo>
                <a:pt x="766501" y="77254"/>
              </a:lnTo>
              <a:lnTo>
                <a:pt x="766501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3F82EE-2E10-4BB3-8DB7-C8812A60C8DF}">
      <dsp:nvSpPr>
        <dsp:cNvPr id="0" name=""/>
        <dsp:cNvSpPr/>
      </dsp:nvSpPr>
      <dsp:spPr>
        <a:xfrm>
          <a:off x="1939605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1944961" y="3083819"/>
        <a:ext cx="172168" cy="903689"/>
      </dsp:txXfrm>
    </dsp:sp>
    <dsp:sp modelId="{1B932097-B8A3-4C7C-9D89-ADD76A9E1951}">
      <dsp:nvSpPr>
        <dsp:cNvPr id="0" name=""/>
        <dsp:cNvSpPr/>
      </dsp:nvSpPr>
      <dsp:spPr>
        <a:xfrm>
          <a:off x="1779003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E21C97-CFB3-488C-9690-39624A4F474E}">
      <dsp:nvSpPr>
        <dsp:cNvPr id="0" name=""/>
        <dsp:cNvSpPr/>
      </dsp:nvSpPr>
      <dsp:spPr>
        <a:xfrm>
          <a:off x="1733110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1735798" y="4138003"/>
        <a:ext cx="86408" cy="909025"/>
      </dsp:txXfrm>
    </dsp:sp>
    <dsp:sp modelId="{5F68FC9B-0873-49FB-BA06-9559249BDA60}">
      <dsp:nvSpPr>
        <dsp:cNvPr id="0" name=""/>
        <dsp:cNvSpPr/>
      </dsp:nvSpPr>
      <dsp:spPr>
        <a:xfrm>
          <a:off x="1985325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DE2679-12F2-4C8D-AEA2-4D1AC145C0D6}">
      <dsp:nvSpPr>
        <dsp:cNvPr id="0" name=""/>
        <dsp:cNvSpPr/>
      </dsp:nvSpPr>
      <dsp:spPr>
        <a:xfrm>
          <a:off x="1985153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1987841" y="4138003"/>
        <a:ext cx="86408" cy="909025"/>
      </dsp:txXfrm>
    </dsp:sp>
    <dsp:sp modelId="{C6C1D06B-E4FE-48F5-84A1-A0A770AB4B32}">
      <dsp:nvSpPr>
        <dsp:cNvPr id="0" name=""/>
        <dsp:cNvSpPr/>
      </dsp:nvSpPr>
      <dsp:spPr>
        <a:xfrm>
          <a:off x="2031045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25"/>
              </a:lnTo>
              <a:lnTo>
                <a:pt x="252042" y="71225"/>
              </a:lnTo>
              <a:lnTo>
                <a:pt x="252042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A434A1-2BE0-4DD7-8580-FE43FB26D727}">
      <dsp:nvSpPr>
        <dsp:cNvPr id="0" name=""/>
        <dsp:cNvSpPr/>
      </dsp:nvSpPr>
      <dsp:spPr>
        <a:xfrm>
          <a:off x="2237195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2239883" y="4138003"/>
        <a:ext cx="86408" cy="909025"/>
      </dsp:txXfrm>
    </dsp:sp>
    <dsp:sp modelId="{2051B1A5-E8F0-4595-AAF8-7564E648DF25}">
      <dsp:nvSpPr>
        <dsp:cNvPr id="0" name=""/>
        <dsp:cNvSpPr/>
      </dsp:nvSpPr>
      <dsp:spPr>
        <a:xfrm>
          <a:off x="3487205" y="1867101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4E8DCC-D11E-4668-82CE-86B2F2D441BD}">
      <dsp:nvSpPr>
        <dsp:cNvPr id="0" name=""/>
        <dsp:cNvSpPr/>
      </dsp:nvSpPr>
      <dsp:spPr>
        <a:xfrm>
          <a:off x="3395766" y="2009552"/>
          <a:ext cx="274318" cy="914401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 </a:t>
          </a:r>
        </a:p>
      </dsp:txBody>
      <dsp:txXfrm>
        <a:off x="3403800" y="2017586"/>
        <a:ext cx="258250" cy="898333"/>
      </dsp:txXfrm>
    </dsp:sp>
    <dsp:sp modelId="{7441493A-84FD-4B7C-81DA-8B690B2B6EBF}">
      <dsp:nvSpPr>
        <dsp:cNvPr id="0" name=""/>
        <dsp:cNvSpPr/>
      </dsp:nvSpPr>
      <dsp:spPr>
        <a:xfrm>
          <a:off x="2787172" y="2923953"/>
          <a:ext cx="745753" cy="154509"/>
        </a:xfrm>
        <a:custGeom>
          <a:avLst/>
          <a:gdLst/>
          <a:ahLst/>
          <a:cxnLst/>
          <a:rect l="0" t="0" r="0" b="0"/>
          <a:pathLst>
            <a:path>
              <a:moveTo>
                <a:pt x="745753" y="0"/>
              </a:moveTo>
              <a:lnTo>
                <a:pt x="745753" y="77254"/>
              </a:lnTo>
              <a:lnTo>
                <a:pt x="0" y="77254"/>
              </a:lnTo>
              <a:lnTo>
                <a:pt x="0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C36EE6-9D78-4BCD-8332-B6F67FA16957}">
      <dsp:nvSpPr>
        <dsp:cNvPr id="0" name=""/>
        <dsp:cNvSpPr/>
      </dsp:nvSpPr>
      <dsp:spPr>
        <a:xfrm>
          <a:off x="2695732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2701088" y="3083819"/>
        <a:ext cx="172168" cy="903689"/>
      </dsp:txXfrm>
    </dsp:sp>
    <dsp:sp modelId="{6CBB8BE4-DEAD-4936-81A1-906BC6FEC3D2}">
      <dsp:nvSpPr>
        <dsp:cNvPr id="0" name=""/>
        <dsp:cNvSpPr/>
      </dsp:nvSpPr>
      <dsp:spPr>
        <a:xfrm>
          <a:off x="2535130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CBD8B3-99D7-4CBD-A377-FF8DB4FE8534}">
      <dsp:nvSpPr>
        <dsp:cNvPr id="0" name=""/>
        <dsp:cNvSpPr/>
      </dsp:nvSpPr>
      <dsp:spPr>
        <a:xfrm>
          <a:off x="2489237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2491925" y="4138003"/>
        <a:ext cx="86408" cy="909025"/>
      </dsp:txXfrm>
    </dsp:sp>
    <dsp:sp modelId="{12755046-906D-4B35-A605-7D7ABB2C5893}">
      <dsp:nvSpPr>
        <dsp:cNvPr id="0" name=""/>
        <dsp:cNvSpPr/>
      </dsp:nvSpPr>
      <dsp:spPr>
        <a:xfrm>
          <a:off x="2741452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4A9539-7189-4CD5-965B-3C344B63AA53}">
      <dsp:nvSpPr>
        <dsp:cNvPr id="0" name=""/>
        <dsp:cNvSpPr/>
      </dsp:nvSpPr>
      <dsp:spPr>
        <a:xfrm>
          <a:off x="2741280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2743968" y="4138003"/>
        <a:ext cx="86408" cy="909025"/>
      </dsp:txXfrm>
    </dsp:sp>
    <dsp:sp modelId="{FAC4BBC9-A7F3-4400-A0A5-9CBD1687F873}">
      <dsp:nvSpPr>
        <dsp:cNvPr id="0" name=""/>
        <dsp:cNvSpPr/>
      </dsp:nvSpPr>
      <dsp:spPr>
        <a:xfrm>
          <a:off x="2787172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25"/>
              </a:lnTo>
              <a:lnTo>
                <a:pt x="252042" y="71225"/>
              </a:lnTo>
              <a:lnTo>
                <a:pt x="252042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B6127-9B35-4E5A-BF33-F5921236457C}">
      <dsp:nvSpPr>
        <dsp:cNvPr id="0" name=""/>
        <dsp:cNvSpPr/>
      </dsp:nvSpPr>
      <dsp:spPr>
        <a:xfrm>
          <a:off x="2993322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2996010" y="4138003"/>
        <a:ext cx="86408" cy="909025"/>
      </dsp:txXfrm>
    </dsp:sp>
    <dsp:sp modelId="{11C40B33-C2F2-4D4D-BA36-435022235780}">
      <dsp:nvSpPr>
        <dsp:cNvPr id="0" name=""/>
        <dsp:cNvSpPr/>
      </dsp:nvSpPr>
      <dsp:spPr>
        <a:xfrm>
          <a:off x="3487205" y="2923953"/>
          <a:ext cx="91440" cy="1545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7254"/>
              </a:lnTo>
              <a:lnTo>
                <a:pt x="56094" y="77254"/>
              </a:lnTo>
              <a:lnTo>
                <a:pt x="56094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332467-89C3-4E03-9E31-B8B8447FE18B}">
      <dsp:nvSpPr>
        <dsp:cNvPr id="0" name=""/>
        <dsp:cNvSpPr/>
      </dsp:nvSpPr>
      <dsp:spPr>
        <a:xfrm>
          <a:off x="3451859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3457215" y="3083819"/>
        <a:ext cx="172168" cy="903689"/>
      </dsp:txXfrm>
    </dsp:sp>
    <dsp:sp modelId="{A0BB19F0-6A90-437F-ADF2-F87BE620D33E}">
      <dsp:nvSpPr>
        <dsp:cNvPr id="0" name=""/>
        <dsp:cNvSpPr/>
      </dsp:nvSpPr>
      <dsp:spPr>
        <a:xfrm>
          <a:off x="3291257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9C383C-42A4-4865-948F-3FBCA60C2DA7}">
      <dsp:nvSpPr>
        <dsp:cNvPr id="0" name=""/>
        <dsp:cNvSpPr/>
      </dsp:nvSpPr>
      <dsp:spPr>
        <a:xfrm>
          <a:off x="3245365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3248053" y="4138003"/>
        <a:ext cx="86408" cy="909025"/>
      </dsp:txXfrm>
    </dsp:sp>
    <dsp:sp modelId="{EEB1D750-0362-4BFF-9185-0F9F06F94900}">
      <dsp:nvSpPr>
        <dsp:cNvPr id="0" name=""/>
        <dsp:cNvSpPr/>
      </dsp:nvSpPr>
      <dsp:spPr>
        <a:xfrm>
          <a:off x="3497579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96C7B7-6F9F-4317-AB88-CD563E9CFE7C}">
      <dsp:nvSpPr>
        <dsp:cNvPr id="0" name=""/>
        <dsp:cNvSpPr/>
      </dsp:nvSpPr>
      <dsp:spPr>
        <a:xfrm>
          <a:off x="3497407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3500095" y="4138003"/>
        <a:ext cx="86408" cy="909025"/>
      </dsp:txXfrm>
    </dsp:sp>
    <dsp:sp modelId="{C704D045-9E4A-40D7-9BD2-488D4C14C882}">
      <dsp:nvSpPr>
        <dsp:cNvPr id="0" name=""/>
        <dsp:cNvSpPr/>
      </dsp:nvSpPr>
      <dsp:spPr>
        <a:xfrm>
          <a:off x="3543299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25"/>
              </a:lnTo>
              <a:lnTo>
                <a:pt x="252042" y="71225"/>
              </a:lnTo>
              <a:lnTo>
                <a:pt x="252042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5D150A-5CB9-4923-83DD-A1C8C51D77CE}">
      <dsp:nvSpPr>
        <dsp:cNvPr id="0" name=""/>
        <dsp:cNvSpPr/>
      </dsp:nvSpPr>
      <dsp:spPr>
        <a:xfrm>
          <a:off x="3749449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3752137" y="4138003"/>
        <a:ext cx="86408" cy="909025"/>
      </dsp:txXfrm>
    </dsp:sp>
    <dsp:sp modelId="{FD5C665F-8132-4549-BFC2-EDE2959CF7C6}">
      <dsp:nvSpPr>
        <dsp:cNvPr id="0" name=""/>
        <dsp:cNvSpPr/>
      </dsp:nvSpPr>
      <dsp:spPr>
        <a:xfrm>
          <a:off x="3532925" y="2923953"/>
          <a:ext cx="766501" cy="1545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254"/>
              </a:lnTo>
              <a:lnTo>
                <a:pt x="766501" y="77254"/>
              </a:lnTo>
              <a:lnTo>
                <a:pt x="766501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C74506-A70E-4FB3-84F8-2B0398F942DB}">
      <dsp:nvSpPr>
        <dsp:cNvPr id="0" name=""/>
        <dsp:cNvSpPr/>
      </dsp:nvSpPr>
      <dsp:spPr>
        <a:xfrm>
          <a:off x="4207986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4213342" y="3083819"/>
        <a:ext cx="172168" cy="903689"/>
      </dsp:txXfrm>
    </dsp:sp>
    <dsp:sp modelId="{77555675-7C61-42FC-95F0-7F4A9B6F768F}">
      <dsp:nvSpPr>
        <dsp:cNvPr id="0" name=""/>
        <dsp:cNvSpPr/>
      </dsp:nvSpPr>
      <dsp:spPr>
        <a:xfrm>
          <a:off x="4047384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2203B2-603F-43D5-A04D-7D7626299978}">
      <dsp:nvSpPr>
        <dsp:cNvPr id="0" name=""/>
        <dsp:cNvSpPr/>
      </dsp:nvSpPr>
      <dsp:spPr>
        <a:xfrm>
          <a:off x="4001492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4004180" y="4138003"/>
        <a:ext cx="86408" cy="909025"/>
      </dsp:txXfrm>
    </dsp:sp>
    <dsp:sp modelId="{62D7D6DB-EABE-48D1-85F0-F9D8EB3B20BB}">
      <dsp:nvSpPr>
        <dsp:cNvPr id="0" name=""/>
        <dsp:cNvSpPr/>
      </dsp:nvSpPr>
      <dsp:spPr>
        <a:xfrm>
          <a:off x="4253707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C6FAE9-175F-4968-BF28-2D0FE4DE556D}">
      <dsp:nvSpPr>
        <dsp:cNvPr id="0" name=""/>
        <dsp:cNvSpPr/>
      </dsp:nvSpPr>
      <dsp:spPr>
        <a:xfrm>
          <a:off x="4253534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4256222" y="4138003"/>
        <a:ext cx="86408" cy="909025"/>
      </dsp:txXfrm>
    </dsp:sp>
    <dsp:sp modelId="{7C1F2111-3EA8-420D-9440-E3AF6FA156EF}">
      <dsp:nvSpPr>
        <dsp:cNvPr id="0" name=""/>
        <dsp:cNvSpPr/>
      </dsp:nvSpPr>
      <dsp:spPr>
        <a:xfrm>
          <a:off x="4299427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25"/>
              </a:lnTo>
              <a:lnTo>
                <a:pt x="252042" y="71225"/>
              </a:lnTo>
              <a:lnTo>
                <a:pt x="252042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742C79-8D42-48F1-AEA0-5A23696408DB}">
      <dsp:nvSpPr>
        <dsp:cNvPr id="0" name=""/>
        <dsp:cNvSpPr/>
      </dsp:nvSpPr>
      <dsp:spPr>
        <a:xfrm>
          <a:off x="4505577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4508265" y="4138003"/>
        <a:ext cx="86408" cy="909025"/>
      </dsp:txXfrm>
    </dsp:sp>
    <dsp:sp modelId="{5451CF33-C6D4-4E9A-92E3-93EFE9A52E01}">
      <dsp:nvSpPr>
        <dsp:cNvPr id="0" name=""/>
        <dsp:cNvSpPr/>
      </dsp:nvSpPr>
      <dsp:spPr>
        <a:xfrm>
          <a:off x="3532925" y="1867101"/>
          <a:ext cx="2268381" cy="14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25"/>
              </a:lnTo>
              <a:lnTo>
                <a:pt x="2268381" y="71225"/>
              </a:lnTo>
              <a:lnTo>
                <a:pt x="2268381" y="1424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0921A9-B81E-40FB-B736-AA718165414D}">
      <dsp:nvSpPr>
        <dsp:cNvPr id="0" name=""/>
        <dsp:cNvSpPr/>
      </dsp:nvSpPr>
      <dsp:spPr>
        <a:xfrm>
          <a:off x="5664148" y="2009552"/>
          <a:ext cx="274318" cy="914401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5672182" y="2017586"/>
        <a:ext cx="258250" cy="898333"/>
      </dsp:txXfrm>
    </dsp:sp>
    <dsp:sp modelId="{D3202DC7-92EB-438F-A162-45F021D23ECB}">
      <dsp:nvSpPr>
        <dsp:cNvPr id="0" name=""/>
        <dsp:cNvSpPr/>
      </dsp:nvSpPr>
      <dsp:spPr>
        <a:xfrm>
          <a:off x="5055554" y="2923953"/>
          <a:ext cx="745753" cy="154509"/>
        </a:xfrm>
        <a:custGeom>
          <a:avLst/>
          <a:gdLst/>
          <a:ahLst/>
          <a:cxnLst/>
          <a:rect l="0" t="0" r="0" b="0"/>
          <a:pathLst>
            <a:path>
              <a:moveTo>
                <a:pt x="745753" y="0"/>
              </a:moveTo>
              <a:lnTo>
                <a:pt x="745753" y="77254"/>
              </a:lnTo>
              <a:lnTo>
                <a:pt x="0" y="77254"/>
              </a:lnTo>
              <a:lnTo>
                <a:pt x="0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ADBCE-D9FE-4B58-99FD-C909C238A031}">
      <dsp:nvSpPr>
        <dsp:cNvPr id="0" name=""/>
        <dsp:cNvSpPr/>
      </dsp:nvSpPr>
      <dsp:spPr>
        <a:xfrm>
          <a:off x="4964114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4969470" y="3083819"/>
        <a:ext cx="172168" cy="903689"/>
      </dsp:txXfrm>
    </dsp:sp>
    <dsp:sp modelId="{24EF10C0-639A-427D-942F-623A1AFB42DC}">
      <dsp:nvSpPr>
        <dsp:cNvPr id="0" name=""/>
        <dsp:cNvSpPr/>
      </dsp:nvSpPr>
      <dsp:spPr>
        <a:xfrm>
          <a:off x="4803512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5F1788-BCEF-40F5-8EAD-065B71446C21}">
      <dsp:nvSpPr>
        <dsp:cNvPr id="0" name=""/>
        <dsp:cNvSpPr/>
      </dsp:nvSpPr>
      <dsp:spPr>
        <a:xfrm>
          <a:off x="4757619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4760307" y="4138003"/>
        <a:ext cx="86408" cy="909025"/>
      </dsp:txXfrm>
    </dsp:sp>
    <dsp:sp modelId="{77DD074F-62E7-464E-9F08-CF8794E4AC33}">
      <dsp:nvSpPr>
        <dsp:cNvPr id="0" name=""/>
        <dsp:cNvSpPr/>
      </dsp:nvSpPr>
      <dsp:spPr>
        <a:xfrm>
          <a:off x="5009834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B6FE31-4E5F-44F3-A21A-7CC93EEEAC40}">
      <dsp:nvSpPr>
        <dsp:cNvPr id="0" name=""/>
        <dsp:cNvSpPr/>
      </dsp:nvSpPr>
      <dsp:spPr>
        <a:xfrm>
          <a:off x="5009662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5012350" y="4138003"/>
        <a:ext cx="86408" cy="909025"/>
      </dsp:txXfrm>
    </dsp:sp>
    <dsp:sp modelId="{484B8929-3FD5-46DA-B292-631301A68EAF}">
      <dsp:nvSpPr>
        <dsp:cNvPr id="0" name=""/>
        <dsp:cNvSpPr/>
      </dsp:nvSpPr>
      <dsp:spPr>
        <a:xfrm>
          <a:off x="5055554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225"/>
              </a:lnTo>
              <a:lnTo>
                <a:pt x="252042" y="71225"/>
              </a:lnTo>
              <a:lnTo>
                <a:pt x="252042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E7DFA3-7E8E-4507-AFE8-56F2C80478C2}">
      <dsp:nvSpPr>
        <dsp:cNvPr id="0" name=""/>
        <dsp:cNvSpPr/>
      </dsp:nvSpPr>
      <dsp:spPr>
        <a:xfrm>
          <a:off x="5261704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5264392" y="4138003"/>
        <a:ext cx="86408" cy="909025"/>
      </dsp:txXfrm>
    </dsp:sp>
    <dsp:sp modelId="{47ED3D2D-92BB-49CF-B77A-ACFF273F86E8}">
      <dsp:nvSpPr>
        <dsp:cNvPr id="0" name=""/>
        <dsp:cNvSpPr/>
      </dsp:nvSpPr>
      <dsp:spPr>
        <a:xfrm>
          <a:off x="5755587" y="2923953"/>
          <a:ext cx="91440" cy="1545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7254"/>
              </a:lnTo>
              <a:lnTo>
                <a:pt x="56094" y="77254"/>
              </a:lnTo>
              <a:lnTo>
                <a:pt x="56094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56A77D-72EB-479E-826C-2ED764D851DF}">
      <dsp:nvSpPr>
        <dsp:cNvPr id="0" name=""/>
        <dsp:cNvSpPr/>
      </dsp:nvSpPr>
      <dsp:spPr>
        <a:xfrm>
          <a:off x="5720241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5725597" y="3083819"/>
        <a:ext cx="172168" cy="903689"/>
      </dsp:txXfrm>
    </dsp:sp>
    <dsp:sp modelId="{526B3FA6-FE30-4C0D-A8C5-53F90E5E1EA3}">
      <dsp:nvSpPr>
        <dsp:cNvPr id="0" name=""/>
        <dsp:cNvSpPr/>
      </dsp:nvSpPr>
      <dsp:spPr>
        <a:xfrm>
          <a:off x="5559639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F0EFB3-C401-44CB-BAE9-67D80B661237}">
      <dsp:nvSpPr>
        <dsp:cNvPr id="0" name=""/>
        <dsp:cNvSpPr/>
      </dsp:nvSpPr>
      <dsp:spPr>
        <a:xfrm>
          <a:off x="5513746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5516434" y="4138003"/>
        <a:ext cx="86408" cy="909025"/>
      </dsp:txXfrm>
    </dsp:sp>
    <dsp:sp modelId="{C7A537C1-CE5D-4B20-B92C-5030A9214E6F}">
      <dsp:nvSpPr>
        <dsp:cNvPr id="0" name=""/>
        <dsp:cNvSpPr/>
      </dsp:nvSpPr>
      <dsp:spPr>
        <a:xfrm>
          <a:off x="5765961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F7A7FD-D10B-4037-B644-81FBA66B575B}">
      <dsp:nvSpPr>
        <dsp:cNvPr id="0" name=""/>
        <dsp:cNvSpPr/>
      </dsp:nvSpPr>
      <dsp:spPr>
        <a:xfrm>
          <a:off x="5765789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5768477" y="4138003"/>
        <a:ext cx="86408" cy="909025"/>
      </dsp:txXfrm>
    </dsp:sp>
    <dsp:sp modelId="{8B601D72-87C9-4570-A39C-864E24E1D0F0}">
      <dsp:nvSpPr>
        <dsp:cNvPr id="0" name=""/>
        <dsp:cNvSpPr/>
      </dsp:nvSpPr>
      <dsp:spPr>
        <a:xfrm>
          <a:off x="5811681" y="3992864"/>
          <a:ext cx="241668" cy="1303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196"/>
              </a:lnTo>
              <a:lnTo>
                <a:pt x="241668" y="65196"/>
              </a:lnTo>
              <a:lnTo>
                <a:pt x="241668" y="13039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7989AC-8D8E-4AE7-B1B4-C4581676CF8D}">
      <dsp:nvSpPr>
        <dsp:cNvPr id="0" name=""/>
        <dsp:cNvSpPr/>
      </dsp:nvSpPr>
      <dsp:spPr>
        <a:xfrm>
          <a:off x="6007457" y="4123256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6010145" y="4125944"/>
        <a:ext cx="86408" cy="909025"/>
      </dsp:txXfrm>
    </dsp:sp>
    <dsp:sp modelId="{99CDAD42-4E99-488D-8387-B5CD31683C43}">
      <dsp:nvSpPr>
        <dsp:cNvPr id="0" name=""/>
        <dsp:cNvSpPr/>
      </dsp:nvSpPr>
      <dsp:spPr>
        <a:xfrm>
          <a:off x="5801307" y="2923953"/>
          <a:ext cx="766501" cy="1545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7254"/>
              </a:lnTo>
              <a:lnTo>
                <a:pt x="766501" y="77254"/>
              </a:lnTo>
              <a:lnTo>
                <a:pt x="766501" y="15450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83A43F-3FB6-4434-8E3A-2694C99E87DF}">
      <dsp:nvSpPr>
        <dsp:cNvPr id="0" name=""/>
        <dsp:cNvSpPr/>
      </dsp:nvSpPr>
      <dsp:spPr>
        <a:xfrm>
          <a:off x="6476368" y="3078463"/>
          <a:ext cx="182880" cy="914401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6481724" y="3083819"/>
        <a:ext cx="172168" cy="903689"/>
      </dsp:txXfrm>
    </dsp:sp>
    <dsp:sp modelId="{92FD76BE-16BE-457F-A4B9-C7EA5CEB9170}">
      <dsp:nvSpPr>
        <dsp:cNvPr id="0" name=""/>
        <dsp:cNvSpPr/>
      </dsp:nvSpPr>
      <dsp:spPr>
        <a:xfrm>
          <a:off x="6315766" y="3992864"/>
          <a:ext cx="252042" cy="142451"/>
        </a:xfrm>
        <a:custGeom>
          <a:avLst/>
          <a:gdLst/>
          <a:ahLst/>
          <a:cxnLst/>
          <a:rect l="0" t="0" r="0" b="0"/>
          <a:pathLst>
            <a:path>
              <a:moveTo>
                <a:pt x="252042" y="0"/>
              </a:moveTo>
              <a:lnTo>
                <a:pt x="252042" y="71225"/>
              </a:lnTo>
              <a:lnTo>
                <a:pt x="0" y="71225"/>
              </a:lnTo>
              <a:lnTo>
                <a:pt x="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171F41-9478-4999-AA51-7E25729FC5DF}">
      <dsp:nvSpPr>
        <dsp:cNvPr id="0" name=""/>
        <dsp:cNvSpPr/>
      </dsp:nvSpPr>
      <dsp:spPr>
        <a:xfrm>
          <a:off x="6269874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6272562" y="4138003"/>
        <a:ext cx="86408" cy="909025"/>
      </dsp:txXfrm>
    </dsp:sp>
    <dsp:sp modelId="{A4D9CD38-6BBD-4349-8235-C082858DAA9F}">
      <dsp:nvSpPr>
        <dsp:cNvPr id="0" name=""/>
        <dsp:cNvSpPr/>
      </dsp:nvSpPr>
      <dsp:spPr>
        <a:xfrm>
          <a:off x="6522089" y="3992864"/>
          <a:ext cx="91440" cy="14245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24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8D04F1-E1C1-47BE-A2D9-F0C0513500B0}">
      <dsp:nvSpPr>
        <dsp:cNvPr id="0" name=""/>
        <dsp:cNvSpPr/>
      </dsp:nvSpPr>
      <dsp:spPr>
        <a:xfrm>
          <a:off x="6521916" y="4135315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6524604" y="4138003"/>
        <a:ext cx="86408" cy="909025"/>
      </dsp:txXfrm>
    </dsp:sp>
    <dsp:sp modelId="{4CD4A34E-D059-4561-B1A8-B3E398FE8278}">
      <dsp:nvSpPr>
        <dsp:cNvPr id="0" name=""/>
        <dsp:cNvSpPr/>
      </dsp:nvSpPr>
      <dsp:spPr>
        <a:xfrm>
          <a:off x="6567809" y="3992864"/>
          <a:ext cx="241668" cy="1303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196"/>
              </a:lnTo>
              <a:lnTo>
                <a:pt x="241668" y="65196"/>
              </a:lnTo>
              <a:lnTo>
                <a:pt x="241668" y="13039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CA594E-7D4F-4C4D-9E9E-E3CE8BA512F0}">
      <dsp:nvSpPr>
        <dsp:cNvPr id="0" name=""/>
        <dsp:cNvSpPr/>
      </dsp:nvSpPr>
      <dsp:spPr>
        <a:xfrm>
          <a:off x="6763585" y="4123256"/>
          <a:ext cx="91784" cy="914401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300" kern="1200" dirty="0"/>
        </a:p>
      </dsp:txBody>
      <dsp:txXfrm>
        <a:off x="6766273" y="4125944"/>
        <a:ext cx="86408" cy="9090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3896D9-52AF-C91F-167E-2A4D73099C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697323-CFC9-DF77-BD8F-C12A77962D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FABFFE3-34F9-2549-88A1-3B2E5D1B5BC2}" type="datetimeFigureOut">
              <a:rPr lang="en-US" smtClean="0"/>
              <a:t>1/31/2025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1D72C4-B91A-EA6A-B1A8-819E39491A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95DDC7-E4BD-423D-BF8B-8F84FCBCE9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B1B3AF2-122C-1F46-BDB8-6BF77E9380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03933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E821457-9F60-0E48-BF0C-64CA63EFC662}" type="datetimeFigureOut">
              <a:rPr lang="en-US" smtClean="0"/>
              <a:t>1/31/2025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DC70E8D-5F17-2A4E-AB1B-A57F9FCFE6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83477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53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00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955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834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6F432-0DBB-BD7B-58A9-77D8E937B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A5CB3E-C39E-2177-8574-D2A4B5B747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799BA1-932E-2A46-7646-5AA8659C9E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5E43DC-E855-C42D-FE9C-9F8236020DA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16B8BA-F10D-B635-8A76-9279D6359D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807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C0DBA-FDE7-0A6F-4FDE-66B12044A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457759-2A61-18B7-C725-5D845DAF07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F5A844-D59D-4960-3AA3-FE01489B05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574B42-8F84-B8CA-06CD-BA65D90E0E5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02573C-4B93-FAAB-6405-E9886B0763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903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320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537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jpe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>
            <a:extLst>
              <a:ext uri="{FF2B5EF4-FFF2-40B4-BE49-F238E27FC236}">
                <a16:creationId xmlns:a16="http://schemas.microsoft.com/office/drawing/2014/main" id="{BF82C916-B058-7E32-B05E-BDA56D9F84CB}"/>
              </a:ext>
            </a:extLst>
          </p:cNvPr>
          <p:cNvSpPr>
            <a:spLocks/>
          </p:cNvSpPr>
          <p:nvPr userDrawn="1"/>
        </p:nvSpPr>
        <p:spPr>
          <a:xfrm rot="10800000">
            <a:off x="2966467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2048B300-9C1A-D914-51D2-F327CF3122F5}"/>
              </a:ext>
            </a:extLst>
          </p:cNvPr>
          <p:cNvSpPr>
            <a:spLocks/>
          </p:cNvSpPr>
          <p:nvPr userDrawn="1"/>
        </p:nvSpPr>
        <p:spPr>
          <a:xfrm rot="10800000">
            <a:off x="0" y="1016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3602038"/>
            <a:ext cx="7090557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</a:t>
            </a:r>
            <a:br>
              <a:rPr lang="en-US" dirty="0"/>
            </a:br>
            <a:r>
              <a:rPr lang="en-US" dirty="0"/>
              <a:t>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0"/>
            <a:ext cx="9067573" cy="1851025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1A13A3-B800-E476-45C1-4C5972EC952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F39EE8F3-2AF2-21AE-5162-32C3C0E0B7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92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White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245038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5038" h="6868274">
                <a:moveTo>
                  <a:pt x="1284" y="6868274"/>
                </a:moveTo>
                <a:lnTo>
                  <a:pt x="0" y="0"/>
                </a:lnTo>
                <a:lnTo>
                  <a:pt x="9245038" y="0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89B6B1E7-D92D-BFA5-49CE-89170C8366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6096000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30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Light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A378C30-DD3D-2736-52E1-5E927FEC0407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342911-BBA1-C5A5-9265-BC0D80CFEF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99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Mid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74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1E6BC06-5DED-8EB3-9CA2-F29DF4BC15FA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23E9E3-38F6-62FE-530D-CA5450556F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37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Dark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BA9918-E728-7046-EBEB-B84CD723EE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4" y="6096000"/>
            <a:ext cx="1490594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81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Gold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an and black striped background&#10;&#10;Description automatically generated with medium confidence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D9B0837F-9232-B43A-49AC-D5BCE37160D4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FB27C1-D41A-9F7C-4D0A-5F1E6CC005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65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A2CC5E-40B2-D609-898F-7739E36AEA9D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426B61-3B40-2FDB-79EE-869F10FC2C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16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 - Teal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3C5AE800-2588-AD92-1E60-F497F60A0CAD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9372599" cy="1884362"/>
          </a:xfrm>
        </p:spPr>
        <p:txBody>
          <a:bodyPr lIns="45720" rIns="45720">
            <a:normAutofit/>
          </a:bodyPr>
          <a:lstStyle>
            <a:lvl1pPr marL="0" indent="0" algn="l">
              <a:buNone/>
              <a:defRPr sz="32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32 PT HELVETICA NEUE BOLD CONDENSED IN ALL-CAPS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358979"/>
            <a:ext cx="9448799" cy="3070021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  <a:gd name="connsiteX0" fmla="*/ 4604 w 9072177"/>
              <a:gd name="connsiteY0" fmla="*/ 1851025 h 1851025"/>
              <a:gd name="connsiteX1" fmla="*/ 0 w 9072177"/>
              <a:gd name="connsiteY1" fmla="*/ 0 h 1851025"/>
              <a:gd name="connsiteX2" fmla="*/ 9072177 w 9072177"/>
              <a:gd name="connsiteY2" fmla="*/ 10886 h 1851025"/>
              <a:gd name="connsiteX3" fmla="*/ 9066621 w 9072177"/>
              <a:gd name="connsiteY3" fmla="*/ 1851025 h 1851025"/>
              <a:gd name="connsiteX4" fmla="*/ 4604 w 9072177"/>
              <a:gd name="connsiteY4" fmla="*/ 1851025 h 1851025"/>
              <a:gd name="connsiteX0" fmla="*/ 184 w 9067757"/>
              <a:gd name="connsiteY0" fmla="*/ 1861185 h 1861185"/>
              <a:gd name="connsiteX1" fmla="*/ 5740 w 9067757"/>
              <a:gd name="connsiteY1" fmla="*/ 0 h 1861185"/>
              <a:gd name="connsiteX2" fmla="*/ 9067757 w 9067757"/>
              <a:gd name="connsiteY2" fmla="*/ 21046 h 1861185"/>
              <a:gd name="connsiteX3" fmla="*/ 9062201 w 9067757"/>
              <a:gd name="connsiteY3" fmla="*/ 1861185 h 1861185"/>
              <a:gd name="connsiteX4" fmla="*/ 184 w 9067757"/>
              <a:gd name="connsiteY4" fmla="*/ 1861185 h 1861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757" h="1861185">
                <a:moveTo>
                  <a:pt x="184" y="1861185"/>
                </a:moveTo>
                <a:cubicBezTo>
                  <a:pt x="-1351" y="1244177"/>
                  <a:pt x="7275" y="617008"/>
                  <a:pt x="5740" y="0"/>
                </a:cubicBezTo>
                <a:lnTo>
                  <a:pt x="9067757" y="21046"/>
                </a:lnTo>
                <a:lnTo>
                  <a:pt x="9062201" y="1861185"/>
                </a:lnTo>
                <a:lnTo>
                  <a:pt x="184" y="1861185"/>
                </a:lnTo>
                <a:close/>
              </a:path>
            </a:pathLst>
          </a:custGeom>
          <a:noFill/>
        </p:spPr>
        <p:txBody>
          <a:bodyPr rIns="914400" anchor="b" anchorCtr="0">
            <a:normAutofit/>
          </a:bodyPr>
          <a:lstStyle>
            <a:lvl1pPr marL="0" indent="0" algn="l">
              <a:buNone/>
              <a:defRPr sz="54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54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7F3515DE-FF95-3A47-8F9A-52CBE5CBE3A0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83175" y="0"/>
            <a:ext cx="2408825" cy="686452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408825"/>
              <a:gd name="connsiteY0" fmla="*/ 0 h 6864524"/>
              <a:gd name="connsiteX1" fmla="*/ 2408825 w 2408825"/>
              <a:gd name="connsiteY1" fmla="*/ 6524 h 6864524"/>
              <a:gd name="connsiteX2" fmla="*/ 2408825 w 2408825"/>
              <a:gd name="connsiteY2" fmla="*/ 6864524 h 6864524"/>
              <a:gd name="connsiteX3" fmla="*/ 1891604 w 2408825"/>
              <a:gd name="connsiteY3" fmla="*/ 6864524 h 6864524"/>
              <a:gd name="connsiteX4" fmla="*/ 0 w 2408825"/>
              <a:gd name="connsiteY4" fmla="*/ 0 h 686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8825" h="6864524">
                <a:moveTo>
                  <a:pt x="0" y="0"/>
                </a:moveTo>
                <a:lnTo>
                  <a:pt x="2408825" y="6524"/>
                </a:lnTo>
                <a:lnTo>
                  <a:pt x="2408825" y="6864524"/>
                </a:lnTo>
                <a:lnTo>
                  <a:pt x="1891604" y="686452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4093F-0A08-D53C-9860-F75E6FA1BBD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4E11D685-A964-951D-8626-04D3F1EEF1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72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 - Gold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B6852F7C-98BC-B46E-192D-2D2F109126AA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9372599" cy="1884362"/>
          </a:xfrm>
        </p:spPr>
        <p:txBody>
          <a:bodyPr lIns="45720" rIns="45720">
            <a:normAutofit/>
          </a:bodyPr>
          <a:lstStyle>
            <a:lvl1pPr marL="0" indent="0" algn="l">
              <a:buNone/>
              <a:defRPr sz="32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32 PT HELVETICA NEUE BOLD CONDENSED IN ALL-CAPS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358979"/>
            <a:ext cx="9448799" cy="3070021"/>
          </a:xfrm>
          <a:prstGeom prst="rect">
            <a:avLst/>
          </a:prstGeom>
          <a:noFill/>
        </p:spPr>
        <p:txBody>
          <a:bodyPr rIns="914400" anchor="b" anchorCtr="0">
            <a:normAutofit/>
          </a:bodyPr>
          <a:lstStyle>
            <a:lvl1pPr marL="0" indent="0" algn="l">
              <a:buNone/>
              <a:defRPr sz="54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54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7F3515DE-FF95-3A47-8F9A-52CBE5CBE3A0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79639" y="0"/>
            <a:ext cx="2402078" cy="685817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402476"/>
              <a:gd name="connsiteY0" fmla="*/ 0 h 6858174"/>
              <a:gd name="connsiteX1" fmla="*/ 2402476 w 2402476"/>
              <a:gd name="connsiteY1" fmla="*/ 174 h 6858174"/>
              <a:gd name="connsiteX2" fmla="*/ 2402476 w 2402476"/>
              <a:gd name="connsiteY2" fmla="*/ 6858174 h 6858174"/>
              <a:gd name="connsiteX3" fmla="*/ 1885255 w 2402476"/>
              <a:gd name="connsiteY3" fmla="*/ 6858174 h 6858174"/>
              <a:gd name="connsiteX4" fmla="*/ 0 w 2402476"/>
              <a:gd name="connsiteY4" fmla="*/ 0 h 6858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2476" h="6858174">
                <a:moveTo>
                  <a:pt x="0" y="0"/>
                </a:moveTo>
                <a:lnTo>
                  <a:pt x="2402476" y="174"/>
                </a:lnTo>
                <a:lnTo>
                  <a:pt x="2402476" y="6858174"/>
                </a:lnTo>
                <a:lnTo>
                  <a:pt x="1885255" y="68581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EA13B-F68A-5C62-C220-67BBAF2177B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569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2">
            <a:extLst>
              <a:ext uri="{FF2B5EF4-FFF2-40B4-BE49-F238E27FC236}">
                <a16:creationId xmlns:a16="http://schemas.microsoft.com/office/drawing/2014/main" id="{2A0DC607-7DFE-4054-0052-95EDED72B0A7}"/>
              </a:ext>
            </a:extLst>
          </p:cNvPr>
          <p:cNvSpPr>
            <a:spLocks/>
          </p:cNvSpPr>
          <p:nvPr userDrawn="1"/>
        </p:nvSpPr>
        <p:spPr>
          <a:xfrm flipV="1">
            <a:off x="10757396" y="0"/>
            <a:ext cx="1434604" cy="111473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BCCBD543-5F87-767D-C757-9207D263FD96}"/>
              </a:ext>
            </a:extLst>
          </p:cNvPr>
          <p:cNvSpPr>
            <a:spLocks/>
          </p:cNvSpPr>
          <p:nvPr userDrawn="1"/>
        </p:nvSpPr>
        <p:spPr>
          <a:xfrm flipV="1">
            <a:off x="10418064" y="-4399"/>
            <a:ext cx="1781152" cy="6886836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7036676"/>
              <a:gd name="connsiteX1" fmla="*/ 2396125 w 2396125"/>
              <a:gd name="connsiteY1" fmla="*/ 0 h 7036676"/>
              <a:gd name="connsiteX2" fmla="*/ 2049284 w 2396125"/>
              <a:gd name="connsiteY2" fmla="*/ 7036676 h 7036676"/>
              <a:gd name="connsiteX3" fmla="*/ 1878904 w 2396125"/>
              <a:gd name="connsiteY3" fmla="*/ 6858000 h 7036676"/>
              <a:gd name="connsiteX4" fmla="*/ 0 w 2396125"/>
              <a:gd name="connsiteY4" fmla="*/ 12526 h 7036676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028263 w 2396125"/>
              <a:gd name="connsiteY2" fmla="*/ 6836979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028263"/>
              <a:gd name="connsiteY0" fmla="*/ 0 h 6845474"/>
              <a:gd name="connsiteX1" fmla="*/ 1870607 w 2028263"/>
              <a:gd name="connsiteY1" fmla="*/ 523501 h 6845474"/>
              <a:gd name="connsiteX2" fmla="*/ 2028263 w 2028263"/>
              <a:gd name="connsiteY2" fmla="*/ 6824453 h 6845474"/>
              <a:gd name="connsiteX3" fmla="*/ 1878904 w 2028263"/>
              <a:gd name="connsiteY3" fmla="*/ 6845474 h 6845474"/>
              <a:gd name="connsiteX4" fmla="*/ 0 w 2028263"/>
              <a:gd name="connsiteY4" fmla="*/ 0 h 6845474"/>
              <a:gd name="connsiteX0" fmla="*/ 0 w 2028263"/>
              <a:gd name="connsiteY0" fmla="*/ 23037 h 6868511"/>
              <a:gd name="connsiteX1" fmla="*/ 2028262 w 2028263"/>
              <a:gd name="connsiteY1" fmla="*/ 0 h 6868511"/>
              <a:gd name="connsiteX2" fmla="*/ 2028263 w 2028263"/>
              <a:gd name="connsiteY2" fmla="*/ 6847490 h 6868511"/>
              <a:gd name="connsiteX3" fmla="*/ 1878904 w 2028263"/>
              <a:gd name="connsiteY3" fmla="*/ 6868511 h 6868511"/>
              <a:gd name="connsiteX4" fmla="*/ 0 w 2028263"/>
              <a:gd name="connsiteY4" fmla="*/ 23037 h 6868511"/>
              <a:gd name="connsiteX0" fmla="*/ 0 w 2034613"/>
              <a:gd name="connsiteY0" fmla="*/ 23037 h 6868511"/>
              <a:gd name="connsiteX1" fmla="*/ 2028262 w 2034613"/>
              <a:gd name="connsiteY1" fmla="*/ 0 h 6868511"/>
              <a:gd name="connsiteX2" fmla="*/ 2034613 w 2034613"/>
              <a:gd name="connsiteY2" fmla="*/ 6860190 h 6868511"/>
              <a:gd name="connsiteX3" fmla="*/ 1878904 w 2034613"/>
              <a:gd name="connsiteY3" fmla="*/ 6868511 h 6868511"/>
              <a:gd name="connsiteX4" fmla="*/ 0 w 2034613"/>
              <a:gd name="connsiteY4" fmla="*/ 23037 h 6868511"/>
              <a:gd name="connsiteX0" fmla="*/ 0 w 2034613"/>
              <a:gd name="connsiteY0" fmla="*/ 3987 h 6849461"/>
              <a:gd name="connsiteX1" fmla="*/ 2034612 w 2034613"/>
              <a:gd name="connsiteY1" fmla="*/ 0 h 6849461"/>
              <a:gd name="connsiteX2" fmla="*/ 2034613 w 2034613"/>
              <a:gd name="connsiteY2" fmla="*/ 6841140 h 6849461"/>
              <a:gd name="connsiteX3" fmla="*/ 1878904 w 2034613"/>
              <a:gd name="connsiteY3" fmla="*/ 6849461 h 6849461"/>
              <a:gd name="connsiteX4" fmla="*/ 0 w 2034613"/>
              <a:gd name="connsiteY4" fmla="*/ 3987 h 6849461"/>
              <a:gd name="connsiteX0" fmla="*/ 0 w 2047313"/>
              <a:gd name="connsiteY0" fmla="*/ 0 h 6858174"/>
              <a:gd name="connsiteX1" fmla="*/ 2047312 w 2047313"/>
              <a:gd name="connsiteY1" fmla="*/ 8713 h 6858174"/>
              <a:gd name="connsiteX2" fmla="*/ 2047313 w 2047313"/>
              <a:gd name="connsiteY2" fmla="*/ 6849853 h 6858174"/>
              <a:gd name="connsiteX3" fmla="*/ 1891604 w 2047313"/>
              <a:gd name="connsiteY3" fmla="*/ 6858174 h 6858174"/>
              <a:gd name="connsiteX4" fmla="*/ 0 w 2047313"/>
              <a:gd name="connsiteY4" fmla="*/ 0 h 6858174"/>
              <a:gd name="connsiteX0" fmla="*/ 0 w 2053662"/>
              <a:gd name="connsiteY0" fmla="*/ 16687 h 6874861"/>
              <a:gd name="connsiteX1" fmla="*/ 2053662 w 2053662"/>
              <a:gd name="connsiteY1" fmla="*/ 0 h 6874861"/>
              <a:gd name="connsiteX2" fmla="*/ 2047313 w 2053662"/>
              <a:gd name="connsiteY2" fmla="*/ 6866540 h 6874861"/>
              <a:gd name="connsiteX3" fmla="*/ 1891604 w 2053662"/>
              <a:gd name="connsiteY3" fmla="*/ 6874861 h 6874861"/>
              <a:gd name="connsiteX4" fmla="*/ 0 w 2053662"/>
              <a:gd name="connsiteY4" fmla="*/ 16687 h 6874861"/>
              <a:gd name="connsiteX0" fmla="*/ 0 w 2053662"/>
              <a:gd name="connsiteY0" fmla="*/ 16687 h 6879272"/>
              <a:gd name="connsiteX1" fmla="*/ 2053662 w 2053662"/>
              <a:gd name="connsiteY1" fmla="*/ 0 h 6879272"/>
              <a:gd name="connsiteX2" fmla="*/ 2047313 w 2053662"/>
              <a:gd name="connsiteY2" fmla="*/ 6879272 h 6879272"/>
              <a:gd name="connsiteX3" fmla="*/ 1891604 w 2053662"/>
              <a:gd name="connsiteY3" fmla="*/ 6874861 h 6879272"/>
              <a:gd name="connsiteX4" fmla="*/ 0 w 2053662"/>
              <a:gd name="connsiteY4" fmla="*/ 16687 h 6879272"/>
              <a:gd name="connsiteX0" fmla="*/ 0 w 2053662"/>
              <a:gd name="connsiteY0" fmla="*/ 16687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6687 h 6893958"/>
              <a:gd name="connsiteX0" fmla="*/ 0 w 2053662"/>
              <a:gd name="connsiteY0" fmla="*/ 0 h 6899358"/>
              <a:gd name="connsiteX1" fmla="*/ 2053662 w 2053662"/>
              <a:gd name="connsiteY1" fmla="*/ 5400 h 6899358"/>
              <a:gd name="connsiteX2" fmla="*/ 2047313 w 2053662"/>
              <a:gd name="connsiteY2" fmla="*/ 6884672 h 6899358"/>
              <a:gd name="connsiteX3" fmla="*/ 1891604 w 2053662"/>
              <a:gd name="connsiteY3" fmla="*/ 6899358 h 6899358"/>
              <a:gd name="connsiteX4" fmla="*/ 0 w 2053662"/>
              <a:gd name="connsiteY4" fmla="*/ 0 h 6899358"/>
              <a:gd name="connsiteX0" fmla="*/ 0 w 2053662"/>
              <a:gd name="connsiteY0" fmla="*/ 0 h 6899358"/>
              <a:gd name="connsiteX1" fmla="*/ 2053662 w 2053662"/>
              <a:gd name="connsiteY1" fmla="*/ 5400 h 6899358"/>
              <a:gd name="connsiteX2" fmla="*/ 2047313 w 2053662"/>
              <a:gd name="connsiteY2" fmla="*/ 6884672 h 6899358"/>
              <a:gd name="connsiteX3" fmla="*/ 1891604 w 2053662"/>
              <a:gd name="connsiteY3" fmla="*/ 6899358 h 6899358"/>
              <a:gd name="connsiteX4" fmla="*/ 0 w 2053662"/>
              <a:gd name="connsiteY4" fmla="*/ 0 h 6899358"/>
              <a:gd name="connsiteX0" fmla="*/ 0 w 2062016"/>
              <a:gd name="connsiteY0" fmla="*/ 0 h 6903769"/>
              <a:gd name="connsiteX1" fmla="*/ 2053662 w 2062016"/>
              <a:gd name="connsiteY1" fmla="*/ 5400 h 6903769"/>
              <a:gd name="connsiteX2" fmla="*/ 2062016 w 2062016"/>
              <a:gd name="connsiteY2" fmla="*/ 6903769 h 6903769"/>
              <a:gd name="connsiteX3" fmla="*/ 1891604 w 2062016"/>
              <a:gd name="connsiteY3" fmla="*/ 6899358 h 6903769"/>
              <a:gd name="connsiteX4" fmla="*/ 0 w 2062016"/>
              <a:gd name="connsiteY4" fmla="*/ 0 h 690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2016" h="6903769">
                <a:moveTo>
                  <a:pt x="0" y="0"/>
                </a:moveTo>
                <a:lnTo>
                  <a:pt x="2053662" y="5400"/>
                </a:lnTo>
                <a:cubicBezTo>
                  <a:pt x="2053662" y="2287897"/>
                  <a:pt x="2062016" y="4621272"/>
                  <a:pt x="2062016" y="6903769"/>
                </a:cubicBezTo>
                <a:lnTo>
                  <a:pt x="1891604" y="68993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C27E07-8B41-CB2F-B67A-0FF70456B396}"/>
              </a:ext>
            </a:extLst>
          </p:cNvPr>
          <p:cNvSpPr/>
          <p:nvPr userDrawn="1"/>
        </p:nvSpPr>
        <p:spPr>
          <a:xfrm>
            <a:off x="0" y="5486399"/>
            <a:ext cx="2247900" cy="1338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ABFB1-8A2D-1AF6-B5AF-43D4F57D1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1638301"/>
            <a:ext cx="8496300" cy="2247900"/>
          </a:xfrm>
          <a:prstGeom prst="rect">
            <a:avLst/>
          </a:prstGeom>
          <a:noFill/>
        </p:spPr>
        <p:txBody>
          <a:bodyPr lIns="45720" rIns="45720" anchor="b">
            <a:noAutofit/>
          </a:bodyPr>
          <a:lstStyle>
            <a:lvl1pPr algn="ctr">
              <a:defRPr sz="5400"/>
            </a:lvl1pPr>
          </a:lstStyle>
          <a:p>
            <a:pPr lvl="0"/>
            <a:r>
              <a:rPr lang="en-US" dirty="0"/>
              <a:t>54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BDE8C-085A-23E2-37B1-7AA133F51F3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66900" y="3886201"/>
            <a:ext cx="84963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32PT HELVETICA NEUE BOLD CONDENSED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F65DF-5549-368C-117A-3088FBC9C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CF0EE936-3175-9F87-F00D-2D0054EBCB98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-5463" y="5784787"/>
            <a:ext cx="1434604" cy="111473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B54BBAB5-87FF-FD8B-50DE-D531D5BF5AD5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-866" y="0"/>
            <a:ext cx="1774802" cy="690879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7036676"/>
              <a:gd name="connsiteX1" fmla="*/ 2396125 w 2396125"/>
              <a:gd name="connsiteY1" fmla="*/ 0 h 7036676"/>
              <a:gd name="connsiteX2" fmla="*/ 2049284 w 2396125"/>
              <a:gd name="connsiteY2" fmla="*/ 7036676 h 7036676"/>
              <a:gd name="connsiteX3" fmla="*/ 1878904 w 2396125"/>
              <a:gd name="connsiteY3" fmla="*/ 6858000 h 7036676"/>
              <a:gd name="connsiteX4" fmla="*/ 0 w 2396125"/>
              <a:gd name="connsiteY4" fmla="*/ 12526 h 7036676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028263 w 2396125"/>
              <a:gd name="connsiteY2" fmla="*/ 6836979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028263"/>
              <a:gd name="connsiteY0" fmla="*/ 0 h 6845474"/>
              <a:gd name="connsiteX1" fmla="*/ 1870607 w 2028263"/>
              <a:gd name="connsiteY1" fmla="*/ 523501 h 6845474"/>
              <a:gd name="connsiteX2" fmla="*/ 2028263 w 2028263"/>
              <a:gd name="connsiteY2" fmla="*/ 6824453 h 6845474"/>
              <a:gd name="connsiteX3" fmla="*/ 1878904 w 2028263"/>
              <a:gd name="connsiteY3" fmla="*/ 6845474 h 6845474"/>
              <a:gd name="connsiteX4" fmla="*/ 0 w 2028263"/>
              <a:gd name="connsiteY4" fmla="*/ 0 h 6845474"/>
              <a:gd name="connsiteX0" fmla="*/ 0 w 2028263"/>
              <a:gd name="connsiteY0" fmla="*/ 23037 h 6868511"/>
              <a:gd name="connsiteX1" fmla="*/ 2028262 w 2028263"/>
              <a:gd name="connsiteY1" fmla="*/ 0 h 6868511"/>
              <a:gd name="connsiteX2" fmla="*/ 2028263 w 2028263"/>
              <a:gd name="connsiteY2" fmla="*/ 6847490 h 6868511"/>
              <a:gd name="connsiteX3" fmla="*/ 1878904 w 2028263"/>
              <a:gd name="connsiteY3" fmla="*/ 6868511 h 6868511"/>
              <a:gd name="connsiteX4" fmla="*/ 0 w 2028263"/>
              <a:gd name="connsiteY4" fmla="*/ 23037 h 6868511"/>
              <a:gd name="connsiteX0" fmla="*/ 0 w 2034613"/>
              <a:gd name="connsiteY0" fmla="*/ 23037 h 6868511"/>
              <a:gd name="connsiteX1" fmla="*/ 2028262 w 2034613"/>
              <a:gd name="connsiteY1" fmla="*/ 0 h 6868511"/>
              <a:gd name="connsiteX2" fmla="*/ 2034613 w 2034613"/>
              <a:gd name="connsiteY2" fmla="*/ 6860190 h 6868511"/>
              <a:gd name="connsiteX3" fmla="*/ 1878904 w 2034613"/>
              <a:gd name="connsiteY3" fmla="*/ 6868511 h 6868511"/>
              <a:gd name="connsiteX4" fmla="*/ 0 w 2034613"/>
              <a:gd name="connsiteY4" fmla="*/ 23037 h 6868511"/>
              <a:gd name="connsiteX0" fmla="*/ 0 w 2034613"/>
              <a:gd name="connsiteY0" fmla="*/ 3987 h 6849461"/>
              <a:gd name="connsiteX1" fmla="*/ 2034612 w 2034613"/>
              <a:gd name="connsiteY1" fmla="*/ 0 h 6849461"/>
              <a:gd name="connsiteX2" fmla="*/ 2034613 w 2034613"/>
              <a:gd name="connsiteY2" fmla="*/ 6841140 h 6849461"/>
              <a:gd name="connsiteX3" fmla="*/ 1878904 w 2034613"/>
              <a:gd name="connsiteY3" fmla="*/ 6849461 h 6849461"/>
              <a:gd name="connsiteX4" fmla="*/ 0 w 2034613"/>
              <a:gd name="connsiteY4" fmla="*/ 3987 h 6849461"/>
              <a:gd name="connsiteX0" fmla="*/ 0 w 2047313"/>
              <a:gd name="connsiteY0" fmla="*/ 0 h 6858174"/>
              <a:gd name="connsiteX1" fmla="*/ 2047312 w 2047313"/>
              <a:gd name="connsiteY1" fmla="*/ 8713 h 6858174"/>
              <a:gd name="connsiteX2" fmla="*/ 2047313 w 2047313"/>
              <a:gd name="connsiteY2" fmla="*/ 6849853 h 6858174"/>
              <a:gd name="connsiteX3" fmla="*/ 1891604 w 2047313"/>
              <a:gd name="connsiteY3" fmla="*/ 6858174 h 6858174"/>
              <a:gd name="connsiteX4" fmla="*/ 0 w 2047313"/>
              <a:gd name="connsiteY4" fmla="*/ 0 h 6858174"/>
              <a:gd name="connsiteX0" fmla="*/ 0 w 2053662"/>
              <a:gd name="connsiteY0" fmla="*/ 16687 h 6874861"/>
              <a:gd name="connsiteX1" fmla="*/ 2053662 w 2053662"/>
              <a:gd name="connsiteY1" fmla="*/ 0 h 6874861"/>
              <a:gd name="connsiteX2" fmla="*/ 2047313 w 2053662"/>
              <a:gd name="connsiteY2" fmla="*/ 6866540 h 6874861"/>
              <a:gd name="connsiteX3" fmla="*/ 1891604 w 2053662"/>
              <a:gd name="connsiteY3" fmla="*/ 6874861 h 6874861"/>
              <a:gd name="connsiteX4" fmla="*/ 0 w 2053662"/>
              <a:gd name="connsiteY4" fmla="*/ 16687 h 6874861"/>
              <a:gd name="connsiteX0" fmla="*/ 0 w 2053662"/>
              <a:gd name="connsiteY0" fmla="*/ 16687 h 6879272"/>
              <a:gd name="connsiteX1" fmla="*/ 2053662 w 2053662"/>
              <a:gd name="connsiteY1" fmla="*/ 0 h 6879272"/>
              <a:gd name="connsiteX2" fmla="*/ 2047313 w 2053662"/>
              <a:gd name="connsiteY2" fmla="*/ 6879272 h 6879272"/>
              <a:gd name="connsiteX3" fmla="*/ 1891604 w 2053662"/>
              <a:gd name="connsiteY3" fmla="*/ 6874861 h 6879272"/>
              <a:gd name="connsiteX4" fmla="*/ 0 w 2053662"/>
              <a:gd name="connsiteY4" fmla="*/ 16687 h 6879272"/>
              <a:gd name="connsiteX0" fmla="*/ 0 w 2053662"/>
              <a:gd name="connsiteY0" fmla="*/ 16687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6687 h 6893958"/>
              <a:gd name="connsiteX0" fmla="*/ 0 w 2053662"/>
              <a:gd name="connsiteY0" fmla="*/ 10321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0321 h 6893958"/>
              <a:gd name="connsiteX0" fmla="*/ 0 w 2054665"/>
              <a:gd name="connsiteY0" fmla="*/ 10321 h 6911100"/>
              <a:gd name="connsiteX1" fmla="*/ 2053662 w 2054665"/>
              <a:gd name="connsiteY1" fmla="*/ 0 h 6911100"/>
              <a:gd name="connsiteX2" fmla="*/ 2054665 w 2054665"/>
              <a:gd name="connsiteY2" fmla="*/ 6911100 h 6911100"/>
              <a:gd name="connsiteX3" fmla="*/ 1891604 w 2054665"/>
              <a:gd name="connsiteY3" fmla="*/ 6893958 h 6911100"/>
              <a:gd name="connsiteX4" fmla="*/ 0 w 2054665"/>
              <a:gd name="connsiteY4" fmla="*/ 10321 h 6911100"/>
              <a:gd name="connsiteX0" fmla="*/ 0 w 2054665"/>
              <a:gd name="connsiteY0" fmla="*/ 10321 h 6925786"/>
              <a:gd name="connsiteX1" fmla="*/ 2053662 w 2054665"/>
              <a:gd name="connsiteY1" fmla="*/ 0 h 6925786"/>
              <a:gd name="connsiteX2" fmla="*/ 2054665 w 2054665"/>
              <a:gd name="connsiteY2" fmla="*/ 6911100 h 6925786"/>
              <a:gd name="connsiteX3" fmla="*/ 1906306 w 2054665"/>
              <a:gd name="connsiteY3" fmla="*/ 6925786 h 6925786"/>
              <a:gd name="connsiteX4" fmla="*/ 0 w 2054665"/>
              <a:gd name="connsiteY4" fmla="*/ 10321 h 692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665" h="6925786">
                <a:moveTo>
                  <a:pt x="0" y="10321"/>
                </a:moveTo>
                <a:lnTo>
                  <a:pt x="2053662" y="0"/>
                </a:lnTo>
                <a:cubicBezTo>
                  <a:pt x="2053662" y="2282497"/>
                  <a:pt x="2054665" y="4628603"/>
                  <a:pt x="2054665" y="6911100"/>
                </a:cubicBezTo>
                <a:lnTo>
                  <a:pt x="1906306" y="6925786"/>
                </a:lnTo>
                <a:lnTo>
                  <a:pt x="0" y="10321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5" b="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736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>
            <a:extLst>
              <a:ext uri="{FF2B5EF4-FFF2-40B4-BE49-F238E27FC236}">
                <a16:creationId xmlns:a16="http://schemas.microsoft.com/office/drawing/2014/main" id="{526D49ED-4EE9-FCA5-D7E0-6845B13BDF1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3B04C0D7-4DF6-6731-A0F1-7DB9412A8E41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6125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20574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11CDA4-93C1-11C9-F0CD-3076BA6C2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7799" y="20574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A39E1E8-EFE2-6679-3BE1-FB069B666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12" y="25146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7811" y="25146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EE542D1-2A8F-EB58-125A-2C136EF75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653" y="29718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49CE2D2-2605-9A0F-9AE7-B046AB09A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47652" y="29718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A92D853-5C3B-D2FA-7DBD-290D9F117D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653" y="345459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615DF8B-E105-58FF-A9FA-CAD849A19A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7652" y="345459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4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4F4262D-2EDB-A354-70A3-D9798FF8CB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653" y="393738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BE3CC56-D527-0FA5-4717-873404542D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47652" y="393738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22736C3-E789-C32E-A20E-D189662E6F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653" y="441754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6.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9D4FC22-4737-D0DE-4A59-E00610B2E1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47652" y="441754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6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6A867FF-440E-4FFF-5D8D-034279F72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653" y="4896196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7.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5F84B071-3F11-869A-48F9-57F1699A33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47652" y="4896196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7</a:t>
            </a:r>
          </a:p>
        </p:txBody>
      </p:sp>
    </p:spTree>
    <p:extLst>
      <p:ext uri="{BB962C8B-B14F-4D97-AF65-F5344CB8AC3E}">
        <p14:creationId xmlns:p14="http://schemas.microsoft.com/office/powerpoint/2010/main" val="3566496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2">
            <a:extLst>
              <a:ext uri="{FF2B5EF4-FFF2-40B4-BE49-F238E27FC236}">
                <a16:creationId xmlns:a16="http://schemas.microsoft.com/office/drawing/2014/main" id="{16BF4FFD-E8A0-B6F7-1F71-FC86A2A5C4D6}"/>
              </a:ext>
            </a:extLst>
          </p:cNvPr>
          <p:cNvSpPr>
            <a:spLocks/>
          </p:cNvSpPr>
          <p:nvPr userDrawn="1"/>
        </p:nvSpPr>
        <p:spPr>
          <a:xfrm rot="10800000">
            <a:off x="2987062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Rectangle 22">
            <a:extLst>
              <a:ext uri="{FF2B5EF4-FFF2-40B4-BE49-F238E27FC236}">
                <a16:creationId xmlns:a16="http://schemas.microsoft.com/office/drawing/2014/main" id="{A55F24DD-4807-03F8-179A-E0933805C55A}"/>
              </a:ext>
            </a:extLst>
          </p:cNvPr>
          <p:cNvSpPr>
            <a:spLocks/>
          </p:cNvSpPr>
          <p:nvPr userDrawn="1"/>
        </p:nvSpPr>
        <p:spPr>
          <a:xfrm rot="16200000">
            <a:off x="-1076759" y="1071608"/>
            <a:ext cx="6888217" cy="4744998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  <a:gd name="connsiteX0" fmla="*/ 0 w 6876153"/>
              <a:gd name="connsiteY0" fmla="*/ 642739 h 6858000"/>
              <a:gd name="connsiteX1" fmla="*/ 6876153 w 6876153"/>
              <a:gd name="connsiteY1" fmla="*/ 0 h 6858000"/>
              <a:gd name="connsiteX2" fmla="*/ 6876153 w 6876153"/>
              <a:gd name="connsiteY2" fmla="*/ 6858000 h 6858000"/>
              <a:gd name="connsiteX3" fmla="*/ 2152746 w 6876153"/>
              <a:gd name="connsiteY3" fmla="*/ 6858000 h 6858000"/>
              <a:gd name="connsiteX4" fmla="*/ 0 w 6876153"/>
              <a:gd name="connsiteY4" fmla="*/ 642739 h 6858000"/>
              <a:gd name="connsiteX0" fmla="*/ 0 w 6876153"/>
              <a:gd name="connsiteY0" fmla="*/ 188 h 6215449"/>
              <a:gd name="connsiteX1" fmla="*/ 6876153 w 6876153"/>
              <a:gd name="connsiteY1" fmla="*/ 0 h 6215449"/>
              <a:gd name="connsiteX2" fmla="*/ 6876153 w 6876153"/>
              <a:gd name="connsiteY2" fmla="*/ 6215449 h 6215449"/>
              <a:gd name="connsiteX3" fmla="*/ 2152746 w 6876153"/>
              <a:gd name="connsiteY3" fmla="*/ 6215449 h 6215449"/>
              <a:gd name="connsiteX4" fmla="*/ 0 w 6876153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5288695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4596717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4744998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4744998"/>
              <a:gd name="connsiteX1" fmla="*/ 6876153 w 6876154"/>
              <a:gd name="connsiteY1" fmla="*/ 0 h 4744998"/>
              <a:gd name="connsiteX2" fmla="*/ 6876154 w 6876154"/>
              <a:gd name="connsiteY2" fmla="*/ 4744998 h 4744998"/>
              <a:gd name="connsiteX3" fmla="*/ 345 w 6876154"/>
              <a:gd name="connsiteY3" fmla="*/ 3212757 h 4744998"/>
              <a:gd name="connsiteX4" fmla="*/ 0 w 6876154"/>
              <a:gd name="connsiteY4" fmla="*/ 188 h 4744998"/>
              <a:gd name="connsiteX0" fmla="*/ 0 w 6876154"/>
              <a:gd name="connsiteY0" fmla="*/ 188 h 4744998"/>
              <a:gd name="connsiteX1" fmla="*/ 6876153 w 6876154"/>
              <a:gd name="connsiteY1" fmla="*/ 0 h 4744998"/>
              <a:gd name="connsiteX2" fmla="*/ 6876154 w 6876154"/>
              <a:gd name="connsiteY2" fmla="*/ 4744998 h 4744998"/>
              <a:gd name="connsiteX3" fmla="*/ 12716 w 6876154"/>
              <a:gd name="connsiteY3" fmla="*/ 3027404 h 4744998"/>
              <a:gd name="connsiteX4" fmla="*/ 0 w 6876154"/>
              <a:gd name="connsiteY4" fmla="*/ 188 h 4744998"/>
              <a:gd name="connsiteX0" fmla="*/ 13274 w 6889428"/>
              <a:gd name="connsiteY0" fmla="*/ 188 h 4744998"/>
              <a:gd name="connsiteX1" fmla="*/ 6889427 w 6889428"/>
              <a:gd name="connsiteY1" fmla="*/ 0 h 4744998"/>
              <a:gd name="connsiteX2" fmla="*/ 6889428 w 6889428"/>
              <a:gd name="connsiteY2" fmla="*/ 4744998 h 4744998"/>
              <a:gd name="connsiteX3" fmla="*/ 563 w 6889428"/>
              <a:gd name="connsiteY3" fmla="*/ 3014704 h 4744998"/>
              <a:gd name="connsiteX4" fmla="*/ 13274 w 6889428"/>
              <a:gd name="connsiteY4" fmla="*/ 188 h 4744998"/>
              <a:gd name="connsiteX0" fmla="*/ 19513 w 6895667"/>
              <a:gd name="connsiteY0" fmla="*/ 188 h 4744998"/>
              <a:gd name="connsiteX1" fmla="*/ 6895666 w 6895667"/>
              <a:gd name="connsiteY1" fmla="*/ 0 h 4744998"/>
              <a:gd name="connsiteX2" fmla="*/ 6895667 w 6895667"/>
              <a:gd name="connsiteY2" fmla="*/ 4744998 h 4744998"/>
              <a:gd name="connsiteX3" fmla="*/ 445 w 6895667"/>
              <a:gd name="connsiteY3" fmla="*/ 3021054 h 4744998"/>
              <a:gd name="connsiteX4" fmla="*/ 19513 w 6895667"/>
              <a:gd name="connsiteY4" fmla="*/ 188 h 474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5667" h="4744998">
                <a:moveTo>
                  <a:pt x="19513" y="188"/>
                </a:moveTo>
                <a:lnTo>
                  <a:pt x="6895666" y="0"/>
                </a:lnTo>
                <a:cubicBezTo>
                  <a:pt x="6895666" y="1762898"/>
                  <a:pt x="6895667" y="2982100"/>
                  <a:pt x="6895667" y="4744998"/>
                </a:cubicBezTo>
                <a:lnTo>
                  <a:pt x="445" y="3021054"/>
                </a:lnTo>
                <a:cubicBezTo>
                  <a:pt x="-3794" y="2011982"/>
                  <a:pt x="23752" y="1009260"/>
                  <a:pt x="19513" y="188"/>
                </a:cubicBez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3602038"/>
            <a:ext cx="7090557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</a:t>
            </a:r>
            <a:br>
              <a:rPr lang="en-US" dirty="0"/>
            </a:br>
            <a:r>
              <a:rPr lang="en-US" dirty="0"/>
              <a:t>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0"/>
            <a:ext cx="9067573" cy="1851025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accent5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42D71-5138-BC72-B97C-5FA465742E8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F34E7033-CB8F-A6C1-9E8B-A1BBBA801D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78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">
            <a:extLst>
              <a:ext uri="{FF2B5EF4-FFF2-40B4-BE49-F238E27FC236}">
                <a16:creationId xmlns:a16="http://schemas.microsoft.com/office/drawing/2014/main" id="{F858F38A-040F-5B26-18C8-CD69F76F0AA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70C1C63B-F9C4-40FC-BB27-7DBD9ECA01BE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5728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20574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11CDA4-93C1-11C9-F0CD-3076BA6C2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7799" y="20574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A39E1E8-EFE2-6679-3BE1-FB069B666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12" y="25146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7811" y="25146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EE542D1-2A8F-EB58-125A-2C136EF75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653" y="29718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49CE2D2-2605-9A0F-9AE7-B046AB09A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47652" y="29718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A92D853-5C3B-D2FA-7DBD-290D9F117D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653" y="345459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615DF8B-E105-58FF-A9FA-CAD849A19A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7652" y="345459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4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4F4262D-2EDB-A354-70A3-D9798FF8CB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653" y="393738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BE3CC56-D527-0FA5-4717-873404542D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47652" y="393738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22736C3-E789-C32E-A20E-D189662E6F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653" y="441754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6.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9D4FC22-4737-D0DE-4A59-E00610B2E1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47652" y="441754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6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6A867FF-440E-4FFF-5D8D-034279F72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653" y="4896196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7.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5F84B071-3F11-869A-48F9-57F1699A33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47652" y="4896196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7</a:t>
            </a:r>
          </a:p>
        </p:txBody>
      </p:sp>
    </p:spTree>
    <p:extLst>
      <p:ext uri="{BB962C8B-B14F-4D97-AF65-F5344CB8AC3E}">
        <p14:creationId xmlns:p14="http://schemas.microsoft.com/office/powerpoint/2010/main" val="315647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>
            <a:extLst>
              <a:ext uri="{FF2B5EF4-FFF2-40B4-BE49-F238E27FC236}">
                <a16:creationId xmlns:a16="http://schemas.microsoft.com/office/drawing/2014/main" id="{526D49ED-4EE9-FCA5-D7E0-6845B13BDF1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3B04C0D7-4DF6-6731-A0F1-7DB9412A8E41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6125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2057400"/>
            <a:ext cx="8890051" cy="457200"/>
          </a:xfrm>
        </p:spPr>
        <p:txBody>
          <a:bodyPr/>
          <a:lstStyle>
            <a:lvl1pPr marL="0" indent="0" algn="l">
              <a:buNone/>
              <a:defRPr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199" y="2514600"/>
            <a:ext cx="8890211" cy="29718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School/College</a:t>
            </a:r>
          </a:p>
          <a:p>
            <a:pPr lvl="0"/>
            <a:r>
              <a:rPr lang="en-US" dirty="0"/>
              <a:t>Address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Website</a:t>
            </a:r>
          </a:p>
          <a:p>
            <a:pPr lvl="0"/>
            <a:r>
              <a:rPr lang="en-US" dirty="0"/>
              <a:t>Social Handles</a:t>
            </a:r>
          </a:p>
        </p:txBody>
      </p:sp>
    </p:spTree>
    <p:extLst>
      <p:ext uri="{BB962C8B-B14F-4D97-AF65-F5344CB8AC3E}">
        <p14:creationId xmlns:p14="http://schemas.microsoft.com/office/powerpoint/2010/main" val="12908326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">
            <a:extLst>
              <a:ext uri="{FF2B5EF4-FFF2-40B4-BE49-F238E27FC236}">
                <a16:creationId xmlns:a16="http://schemas.microsoft.com/office/drawing/2014/main" id="{F858F38A-040F-5B26-18C8-CD69F76F0AA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70C1C63B-F9C4-40FC-BB27-7DBD9ECA01BE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5728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805" y="2057400"/>
            <a:ext cx="8890446" cy="457200"/>
          </a:xfrm>
        </p:spPr>
        <p:txBody>
          <a:bodyPr/>
          <a:lstStyle>
            <a:lvl1pPr marL="0" indent="0" algn="l">
              <a:buNone/>
              <a:defRPr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514600"/>
            <a:ext cx="8890210" cy="29718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School/College</a:t>
            </a:r>
          </a:p>
          <a:p>
            <a:pPr lvl="0"/>
            <a:r>
              <a:rPr lang="en-US" dirty="0"/>
              <a:t>Address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Website</a:t>
            </a:r>
          </a:p>
          <a:p>
            <a:pPr lvl="0"/>
            <a:r>
              <a:rPr lang="en-US" dirty="0"/>
              <a:t>Social Handles</a:t>
            </a:r>
          </a:p>
        </p:txBody>
      </p:sp>
    </p:spTree>
    <p:extLst>
      <p:ext uri="{BB962C8B-B14F-4D97-AF65-F5344CB8AC3E}">
        <p14:creationId xmlns:p14="http://schemas.microsoft.com/office/powerpoint/2010/main" val="2221581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D8524-9B86-EC46-76C4-2A2575452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4290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89664" cy="914400"/>
          </a:xfrm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7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706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9813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92065-CFA9-2A33-E564-B99751B7963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35930-2840-8C58-F733-7B2BB8A4A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9813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7BC10-C07C-CE64-1F67-DD2AE351C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23900"/>
            <a:ext cx="11811000" cy="914400"/>
          </a:xfrm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</p:spTree>
    <p:extLst>
      <p:ext uri="{BB962C8B-B14F-4D97-AF65-F5344CB8AC3E}">
        <p14:creationId xmlns:p14="http://schemas.microsoft.com/office/powerpoint/2010/main" val="27176375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1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2">
            <a:extLst>
              <a:ext uri="{FF2B5EF4-FFF2-40B4-BE49-F238E27FC236}">
                <a16:creationId xmlns:a16="http://schemas.microsoft.com/office/drawing/2014/main" id="{EC82AEDF-F261-91FF-549C-4408004ABD32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0" y="2628"/>
            <a:ext cx="1193800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D8524-9B86-EC46-76C4-2A2575452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429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05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86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MI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006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832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Light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163932F-68CD-5A67-8643-FC64C39701D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9FAE10D9-406C-D9D3-EFB1-D0B6AFF6CA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95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805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2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4791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0" y="0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818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 -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537A6F-EA9D-59BB-83B8-ABB31C54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3351373"/>
            <a:ext cx="4114800" cy="365125"/>
          </a:xfrm>
        </p:spPr>
        <p:txBody>
          <a:bodyPr/>
          <a:lstStyle/>
          <a:p>
            <a:r>
              <a:rPr lang="en-US" dirty="0"/>
              <a:t>Name of School/College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356461"/>
            <a:ext cx="5157787" cy="55242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908883"/>
            <a:ext cx="5157787" cy="11685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92065-CFA9-2A33-E564-B99751B7963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356461"/>
            <a:ext cx="5183188" cy="55242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35930-2840-8C58-F733-7B2BB8A4A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908883"/>
            <a:ext cx="5183188" cy="11685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7BC10-C07C-CE64-1F67-DD2AE351C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45958"/>
            <a:ext cx="12191402" cy="591849"/>
          </a:xfrm>
          <a:prstGeom prst="rect">
            <a:avLst/>
          </a:prstGeom>
        </p:spPr>
        <p:txBody>
          <a:bodyPr lIns="914400"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C2679DE-7109-5D02-66EA-02EA50F1397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3138363"/>
            <a:ext cx="12191402" cy="265283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43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75334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2 - Two Custo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356461"/>
            <a:ext cx="10512424" cy="55242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IN ALL-CAPS AND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908883"/>
            <a:ext cx="10512424" cy="11685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F9023-A130-5F57-CF25-2D799222C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1" y="6096000"/>
            <a:ext cx="3657600" cy="4513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B37EFE4-F2EA-6870-5FD2-5BE39D11FA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431490"/>
            <a:ext cx="7010400" cy="442651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9" t="9" r="-3" b="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90AF945-2449-3D6D-A5B4-96A1818D3D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57800" y="2431490"/>
            <a:ext cx="6946181" cy="4427517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10761264"/>
              <a:gd name="connsiteY0" fmla="*/ 6893866 h 6913356"/>
              <a:gd name="connsiteX1" fmla="*/ 1689786 w 10761264"/>
              <a:gd name="connsiteY1" fmla="*/ 35866 h 6913356"/>
              <a:gd name="connsiteX2" fmla="*/ 10761264 w 10761264"/>
              <a:gd name="connsiteY2" fmla="*/ 0 h 6913356"/>
              <a:gd name="connsiteX3" fmla="*/ 6923109 w 10761264"/>
              <a:gd name="connsiteY3" fmla="*/ 6913356 h 6913356"/>
              <a:gd name="connsiteX4" fmla="*/ 0 w 10761264"/>
              <a:gd name="connsiteY4" fmla="*/ 6893866 h 6913356"/>
              <a:gd name="connsiteX0" fmla="*/ 0 w 10761264"/>
              <a:gd name="connsiteY0" fmla="*/ 6858001 h 6877491"/>
              <a:gd name="connsiteX1" fmla="*/ 1689786 w 10761264"/>
              <a:gd name="connsiteY1" fmla="*/ 1 h 6877491"/>
              <a:gd name="connsiteX2" fmla="*/ 10761264 w 10761264"/>
              <a:gd name="connsiteY2" fmla="*/ 0 h 6877491"/>
              <a:gd name="connsiteX3" fmla="*/ 6923109 w 10761264"/>
              <a:gd name="connsiteY3" fmla="*/ 6877491 h 6877491"/>
              <a:gd name="connsiteX4" fmla="*/ 0 w 10761264"/>
              <a:gd name="connsiteY4" fmla="*/ 6858001 h 6877491"/>
              <a:gd name="connsiteX0" fmla="*/ 0 w 10778635"/>
              <a:gd name="connsiteY0" fmla="*/ 6858001 h 6859559"/>
              <a:gd name="connsiteX1" fmla="*/ 1689786 w 10778635"/>
              <a:gd name="connsiteY1" fmla="*/ 1 h 6859559"/>
              <a:gd name="connsiteX2" fmla="*/ 10761264 w 10778635"/>
              <a:gd name="connsiteY2" fmla="*/ 0 h 6859559"/>
              <a:gd name="connsiteX3" fmla="*/ 10778635 w 10778635"/>
              <a:gd name="connsiteY3" fmla="*/ 6859559 h 6859559"/>
              <a:gd name="connsiteX4" fmla="*/ 0 w 10778635"/>
              <a:gd name="connsiteY4" fmla="*/ 6858001 h 6859559"/>
              <a:gd name="connsiteX0" fmla="*/ 0 w 10761731"/>
              <a:gd name="connsiteY0" fmla="*/ 6858001 h 6859559"/>
              <a:gd name="connsiteX1" fmla="*/ 1689786 w 10761731"/>
              <a:gd name="connsiteY1" fmla="*/ 1 h 6859559"/>
              <a:gd name="connsiteX2" fmla="*/ 10761264 w 10761731"/>
              <a:gd name="connsiteY2" fmla="*/ 0 h 6859559"/>
              <a:gd name="connsiteX3" fmla="*/ 10760702 w 10761731"/>
              <a:gd name="connsiteY3" fmla="*/ 6859559 h 6859559"/>
              <a:gd name="connsiteX4" fmla="*/ 0 w 10761731"/>
              <a:gd name="connsiteY4" fmla="*/ 6858001 h 685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1731" h="6859559">
                <a:moveTo>
                  <a:pt x="0" y="6858001"/>
                </a:moveTo>
                <a:lnTo>
                  <a:pt x="1689786" y="1"/>
                </a:lnTo>
                <a:lnTo>
                  <a:pt x="10761264" y="0"/>
                </a:lnTo>
                <a:cubicBezTo>
                  <a:pt x="10763078" y="2282371"/>
                  <a:pt x="10758888" y="4577188"/>
                  <a:pt x="10760702" y="6859559"/>
                </a:cubicBezTo>
                <a:lnTo>
                  <a:pt x="0" y="6858001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88775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3 - Two Custo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B37EFE4-F2EA-6870-5FD2-5BE39D11FA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007"/>
            <a:ext cx="7010400" cy="442651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9" t="9" r="-3" b="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90AF945-2449-3D6D-A5B4-96A1818D3D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57800" y="0"/>
            <a:ext cx="6946181" cy="4427517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10761264"/>
              <a:gd name="connsiteY0" fmla="*/ 6893866 h 6913356"/>
              <a:gd name="connsiteX1" fmla="*/ 1689786 w 10761264"/>
              <a:gd name="connsiteY1" fmla="*/ 35866 h 6913356"/>
              <a:gd name="connsiteX2" fmla="*/ 10761264 w 10761264"/>
              <a:gd name="connsiteY2" fmla="*/ 0 h 6913356"/>
              <a:gd name="connsiteX3" fmla="*/ 6923109 w 10761264"/>
              <a:gd name="connsiteY3" fmla="*/ 6913356 h 6913356"/>
              <a:gd name="connsiteX4" fmla="*/ 0 w 10761264"/>
              <a:gd name="connsiteY4" fmla="*/ 6893866 h 6913356"/>
              <a:gd name="connsiteX0" fmla="*/ 0 w 10761264"/>
              <a:gd name="connsiteY0" fmla="*/ 6858001 h 6877491"/>
              <a:gd name="connsiteX1" fmla="*/ 1689786 w 10761264"/>
              <a:gd name="connsiteY1" fmla="*/ 1 h 6877491"/>
              <a:gd name="connsiteX2" fmla="*/ 10761264 w 10761264"/>
              <a:gd name="connsiteY2" fmla="*/ 0 h 6877491"/>
              <a:gd name="connsiteX3" fmla="*/ 6923109 w 10761264"/>
              <a:gd name="connsiteY3" fmla="*/ 6877491 h 6877491"/>
              <a:gd name="connsiteX4" fmla="*/ 0 w 10761264"/>
              <a:gd name="connsiteY4" fmla="*/ 6858001 h 6877491"/>
              <a:gd name="connsiteX0" fmla="*/ 0 w 10778635"/>
              <a:gd name="connsiteY0" fmla="*/ 6858001 h 6859559"/>
              <a:gd name="connsiteX1" fmla="*/ 1689786 w 10778635"/>
              <a:gd name="connsiteY1" fmla="*/ 1 h 6859559"/>
              <a:gd name="connsiteX2" fmla="*/ 10761264 w 10778635"/>
              <a:gd name="connsiteY2" fmla="*/ 0 h 6859559"/>
              <a:gd name="connsiteX3" fmla="*/ 10778635 w 10778635"/>
              <a:gd name="connsiteY3" fmla="*/ 6859559 h 6859559"/>
              <a:gd name="connsiteX4" fmla="*/ 0 w 10778635"/>
              <a:gd name="connsiteY4" fmla="*/ 6858001 h 6859559"/>
              <a:gd name="connsiteX0" fmla="*/ 0 w 10761731"/>
              <a:gd name="connsiteY0" fmla="*/ 6858001 h 6859559"/>
              <a:gd name="connsiteX1" fmla="*/ 1689786 w 10761731"/>
              <a:gd name="connsiteY1" fmla="*/ 1 h 6859559"/>
              <a:gd name="connsiteX2" fmla="*/ 10761264 w 10761731"/>
              <a:gd name="connsiteY2" fmla="*/ 0 h 6859559"/>
              <a:gd name="connsiteX3" fmla="*/ 10760702 w 10761731"/>
              <a:gd name="connsiteY3" fmla="*/ 6859559 h 6859559"/>
              <a:gd name="connsiteX4" fmla="*/ 0 w 10761731"/>
              <a:gd name="connsiteY4" fmla="*/ 6858001 h 685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1731" h="6859559">
                <a:moveTo>
                  <a:pt x="0" y="6858001"/>
                </a:moveTo>
                <a:lnTo>
                  <a:pt x="1689786" y="1"/>
                </a:lnTo>
                <a:lnTo>
                  <a:pt x="10761264" y="0"/>
                </a:lnTo>
                <a:cubicBezTo>
                  <a:pt x="10763078" y="2282371"/>
                  <a:pt x="10758888" y="4577188"/>
                  <a:pt x="10760702" y="6859559"/>
                </a:cubicBezTo>
                <a:lnTo>
                  <a:pt x="0" y="6858001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5105400"/>
            <a:ext cx="10512424" cy="103518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808038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F8996-D05F-2A2D-9E7F-D91BB056D9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427517"/>
            <a:ext cx="12191402" cy="591849"/>
          </a:xfrm>
          <a:prstGeom prst="rect">
            <a:avLst/>
          </a:prstGeom>
        </p:spPr>
        <p:txBody>
          <a:bodyPr lIns="914400"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24 PT HELVETICA NEUE BOLD CONDENSED ITALIC IN ALL-CAPS</a:t>
            </a:r>
          </a:p>
        </p:txBody>
      </p:sp>
    </p:spTree>
    <p:extLst>
      <p:ext uri="{BB962C8B-B14F-4D97-AF65-F5344CB8AC3E}">
        <p14:creationId xmlns:p14="http://schemas.microsoft.com/office/powerpoint/2010/main" val="8645802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A0949F-3B5C-3176-693A-240F87DF20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577478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" t="-9379" r="31" b="-937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4B9E1-E7A9-B52F-93F5-264FA41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2303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A0949F-3B5C-3176-693A-240F87DF20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7467600" cy="577478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4B9E1-E7A9-B52F-93F5-264FA41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227D999-7108-CE79-68CE-AEEB56FD5D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34001" y="0"/>
            <a:ext cx="6870728" cy="580171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8159375"/>
              <a:gd name="connsiteY0" fmla="*/ 6858000 h 6877490"/>
              <a:gd name="connsiteX1" fmla="*/ 1689786 w 8159375"/>
              <a:gd name="connsiteY1" fmla="*/ 0 h 6877490"/>
              <a:gd name="connsiteX2" fmla="*/ 8159374 w 8159375"/>
              <a:gd name="connsiteY2" fmla="*/ 12481 h 6877490"/>
              <a:gd name="connsiteX3" fmla="*/ 6923109 w 8159375"/>
              <a:gd name="connsiteY3" fmla="*/ 6877490 h 6877490"/>
              <a:gd name="connsiteX4" fmla="*/ 0 w 8159375"/>
              <a:gd name="connsiteY4" fmla="*/ 6858000 h 6877490"/>
              <a:gd name="connsiteX0" fmla="*/ 0 w 8159512"/>
              <a:gd name="connsiteY0" fmla="*/ 6858000 h 6889971"/>
              <a:gd name="connsiteX1" fmla="*/ 1689786 w 8159512"/>
              <a:gd name="connsiteY1" fmla="*/ 0 h 6889971"/>
              <a:gd name="connsiteX2" fmla="*/ 8159374 w 8159512"/>
              <a:gd name="connsiteY2" fmla="*/ 12481 h 6889971"/>
              <a:gd name="connsiteX3" fmla="*/ 8146328 w 8159512"/>
              <a:gd name="connsiteY3" fmla="*/ 6889971 h 6889971"/>
              <a:gd name="connsiteX4" fmla="*/ 0 w 8159512"/>
              <a:gd name="connsiteY4" fmla="*/ 6858000 h 688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9512" h="6889971">
                <a:moveTo>
                  <a:pt x="0" y="6858000"/>
                </a:moveTo>
                <a:lnTo>
                  <a:pt x="1689786" y="0"/>
                </a:lnTo>
                <a:lnTo>
                  <a:pt x="8159374" y="12481"/>
                </a:lnTo>
                <a:cubicBezTo>
                  <a:pt x="8161188" y="2294852"/>
                  <a:pt x="8144514" y="4607600"/>
                  <a:pt x="8146328" y="6889971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345037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1 - C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4B9CFA-BF0F-0ED5-F14D-6A9B59C3B01D}"/>
              </a:ext>
            </a:extLst>
          </p:cNvPr>
          <p:cNvSpPr/>
          <p:nvPr userDrawn="1"/>
        </p:nvSpPr>
        <p:spPr>
          <a:xfrm>
            <a:off x="0" y="0"/>
            <a:ext cx="5910136" cy="6867144"/>
          </a:xfrm>
          <a:custGeom>
            <a:avLst/>
            <a:gdLst>
              <a:gd name="connsiteX0" fmla="*/ 0 w 5910136"/>
              <a:gd name="connsiteY0" fmla="*/ 0 h 6858000"/>
              <a:gd name="connsiteX1" fmla="*/ 5910136 w 5910136"/>
              <a:gd name="connsiteY1" fmla="*/ 0 h 6858000"/>
              <a:gd name="connsiteX2" fmla="*/ 5910136 w 5910136"/>
              <a:gd name="connsiteY2" fmla="*/ 6858000 h 6858000"/>
              <a:gd name="connsiteX3" fmla="*/ 0 w 5910136"/>
              <a:gd name="connsiteY3" fmla="*/ 6858000 h 6858000"/>
              <a:gd name="connsiteX4" fmla="*/ 0 w 5910136"/>
              <a:gd name="connsiteY4" fmla="*/ 0 h 6858000"/>
              <a:gd name="connsiteX0" fmla="*/ 0 w 5910136"/>
              <a:gd name="connsiteY0" fmla="*/ 0 h 6858000"/>
              <a:gd name="connsiteX1" fmla="*/ 5910136 w 5910136"/>
              <a:gd name="connsiteY1" fmla="*/ 0 h 6858000"/>
              <a:gd name="connsiteX2" fmla="*/ 4196950 w 5910136"/>
              <a:gd name="connsiteY2" fmla="*/ 6858000 h 6858000"/>
              <a:gd name="connsiteX3" fmla="*/ 0 w 5910136"/>
              <a:gd name="connsiteY3" fmla="*/ 6858000 h 6858000"/>
              <a:gd name="connsiteX4" fmla="*/ 0 w 591013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0136" h="6858000">
                <a:moveTo>
                  <a:pt x="0" y="0"/>
                </a:moveTo>
                <a:lnTo>
                  <a:pt x="5910136" y="0"/>
                </a:lnTo>
                <a:lnTo>
                  <a:pt x="419695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719052"/>
            <a:ext cx="4346576" cy="1185948"/>
          </a:xfrm>
          <a:prstGeom prst="rect">
            <a:avLst/>
          </a:prstGeom>
          <a:noFill/>
        </p:spPr>
        <p:txBody>
          <a:bodyPr lIns="0" tIns="0" rIns="0" bIns="0" anchor="b"/>
          <a:lstStyle>
            <a:lvl1pPr>
              <a:defRPr sz="3200"/>
            </a:lvl1pPr>
          </a:lstStyle>
          <a:p>
            <a:pPr lvl="0"/>
            <a:r>
              <a:rPr lang="en-US" dirty="0"/>
              <a:t>32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25A9A-937A-371D-8A70-FD8627F43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87425"/>
            <a:ext cx="5259388" cy="44989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429000"/>
          </a:xfrm>
        </p:spPr>
        <p:txBody>
          <a:bodyPr lIns="0">
            <a:normAutofit/>
          </a:bodyPr>
          <a:lstStyle>
            <a:lvl1pPr marL="0" indent="0">
              <a:buNone/>
              <a:defRPr sz="1800" b="1" i="0" spc="3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18 PT HELVETICA NEUE BOLD IN ALL-CAPS AND LOOSE SPACING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5A7FB1-0771-00E7-AEC3-0A6459A7D3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1001" y="6090376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395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C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154C1283-1917-3CAF-4615-2D94045114A7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431760"/>
            <a:ext cx="11358222" cy="4054640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2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0232F57-2B5D-A9FF-4B87-CF03DAD7C8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1001" y="6090376"/>
            <a:ext cx="1490597" cy="4572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6E072F-CC82-FC4B-293B-5372791CA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51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Mid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4CF81-7CF0-AB2E-A1EF-E1AA2411CD6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6699F172-AF85-5ED0-794D-FF9E1FF1E0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742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8902E2E-92DA-B47B-658F-130B90F460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71800" y="0"/>
            <a:ext cx="9233480" cy="685800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3480" h="6858000">
                <a:moveTo>
                  <a:pt x="0" y="6858000"/>
                </a:moveTo>
                <a:lnTo>
                  <a:pt x="1714500" y="0"/>
                </a:lnTo>
                <a:lnTo>
                  <a:pt x="9228037" y="0"/>
                </a:lnTo>
                <a:cubicBezTo>
                  <a:pt x="9229851" y="2282371"/>
                  <a:pt x="9231666" y="4564743"/>
                  <a:pt x="9233480" y="6847114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154C1283-1917-3CAF-4615-2D94045114A7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1F90245-0B77-1557-A17C-C10693D5AD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001" y="6090376"/>
            <a:ext cx="1490597" cy="4572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A61A70-92A5-C9D3-4C92-8317ECEF9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6337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Mi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A05CA3-9048-BA27-48B2-40C31E43C0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22">
            <a:extLst>
              <a:ext uri="{FF2B5EF4-FFF2-40B4-BE49-F238E27FC236}">
                <a16:creationId xmlns:a16="http://schemas.microsoft.com/office/drawing/2014/main" id="{DAAC7D50-DA2D-54DC-DB4F-B04B9A034D78}"/>
              </a:ext>
            </a:extLst>
          </p:cNvPr>
          <p:cNvSpPr>
            <a:spLocks/>
          </p:cNvSpPr>
          <p:nvPr userDrawn="1"/>
        </p:nvSpPr>
        <p:spPr>
          <a:xfrm rot="10800000">
            <a:off x="6713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19332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519332 w 4723407"/>
              <a:gd name="connsiteY4" fmla="*/ 0 h 6868323"/>
              <a:gd name="connsiteX0" fmla="*/ 1529855 w 4723407"/>
              <a:gd name="connsiteY0" fmla="*/ 187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29855 w 4723407"/>
              <a:gd name="connsiteY4" fmla="*/ 1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29855" y="187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29855" y="187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B25DE-528C-F33F-8660-6392E9EA09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001" y="6090376"/>
            <a:ext cx="1490597" cy="4571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8EA00-813D-6DC8-560E-F4C4BF1FE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5489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Gold and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376D6B-A77B-77BA-975B-4F5B2CD757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22">
            <a:extLst>
              <a:ext uri="{FF2B5EF4-FFF2-40B4-BE49-F238E27FC236}">
                <a16:creationId xmlns:a16="http://schemas.microsoft.com/office/drawing/2014/main" id="{0723F5EA-8B91-B44D-6E0A-19A5C53DB205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4F2AB5-D2ED-33D6-4898-AC044A5C7C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001" y="6090376"/>
            <a:ext cx="1490597" cy="45719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3904CF-B86A-405C-937E-BA81B6A07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6680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an and black striped background&#10;&#10;Description automatically generated with medium confidence">
            <a:extLst>
              <a:ext uri="{FF2B5EF4-FFF2-40B4-BE49-F238E27FC236}">
                <a16:creationId xmlns:a16="http://schemas.microsoft.com/office/drawing/2014/main" id="{24465C97-9CDE-B977-1A90-E3BBEA1D1D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22">
            <a:extLst>
              <a:ext uri="{FF2B5EF4-FFF2-40B4-BE49-F238E27FC236}">
                <a16:creationId xmlns:a16="http://schemas.microsoft.com/office/drawing/2014/main" id="{6BCAF467-9104-1514-AD83-A840A8A04148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83CB36D-A7B3-DF3F-F901-9EAEFEA93C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001" y="6090376"/>
            <a:ext cx="1490597" cy="457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ECD19-F474-F896-7C09-235E434B7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342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-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9FBCFA9-259C-C8DD-755B-7122B8D583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10800000" flipH="1" flipV="1">
            <a:off x="6541600" y="-10274"/>
            <a:ext cx="5650400" cy="6878548"/>
          </a:xfrm>
          <a:custGeom>
            <a:avLst/>
            <a:gdLst>
              <a:gd name="connsiteX0" fmla="*/ 0 w 5599767"/>
              <a:gd name="connsiteY0" fmla="*/ 0 h 6878548"/>
              <a:gd name="connsiteX1" fmla="*/ 5599767 w 5599767"/>
              <a:gd name="connsiteY1" fmla="*/ 0 h 6878548"/>
              <a:gd name="connsiteX2" fmla="*/ 5599767 w 5599767"/>
              <a:gd name="connsiteY2" fmla="*/ 6878548 h 6878548"/>
              <a:gd name="connsiteX3" fmla="*/ 0 w 5599767"/>
              <a:gd name="connsiteY3" fmla="*/ 6878548 h 6878548"/>
              <a:gd name="connsiteX4" fmla="*/ 0 w 5599767"/>
              <a:gd name="connsiteY4" fmla="*/ 0 h 6878548"/>
              <a:gd name="connsiteX0" fmla="*/ 0 w 5599767"/>
              <a:gd name="connsiteY0" fmla="*/ 0 h 6899569"/>
              <a:gd name="connsiteX1" fmla="*/ 5599767 w 5599767"/>
              <a:gd name="connsiteY1" fmla="*/ 0 h 6899569"/>
              <a:gd name="connsiteX2" fmla="*/ 5599767 w 5599767"/>
              <a:gd name="connsiteY2" fmla="*/ 6878548 h 6899569"/>
              <a:gd name="connsiteX3" fmla="*/ 1723697 w 5599767"/>
              <a:gd name="connsiteY3" fmla="*/ 6899569 h 6899569"/>
              <a:gd name="connsiteX4" fmla="*/ 0 w 5599767"/>
              <a:gd name="connsiteY4" fmla="*/ 0 h 6899569"/>
              <a:gd name="connsiteX0" fmla="*/ 50019 w 3876070"/>
              <a:gd name="connsiteY0" fmla="*/ 11017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50019 w 3876070"/>
              <a:gd name="connsiteY4" fmla="*/ 11017 h 6899569"/>
              <a:gd name="connsiteX0" fmla="*/ 16969 w 3876070"/>
              <a:gd name="connsiteY0" fmla="*/ 33051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16969 w 3876070"/>
              <a:gd name="connsiteY4" fmla="*/ 33051 h 6899569"/>
              <a:gd name="connsiteX0" fmla="*/ 5952 w 3876070"/>
              <a:gd name="connsiteY0" fmla="*/ 22034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5952 w 3876070"/>
              <a:gd name="connsiteY4" fmla="*/ 22034 h 6899569"/>
              <a:gd name="connsiteX0" fmla="*/ 1757634 w 5627752"/>
              <a:gd name="connsiteY0" fmla="*/ 22034 h 6878548"/>
              <a:gd name="connsiteX1" fmla="*/ 5627752 w 5627752"/>
              <a:gd name="connsiteY1" fmla="*/ 0 h 6878548"/>
              <a:gd name="connsiteX2" fmla="*/ 5627752 w 5627752"/>
              <a:gd name="connsiteY2" fmla="*/ 6878548 h 6878548"/>
              <a:gd name="connsiteX3" fmla="*/ 0 w 5627752"/>
              <a:gd name="connsiteY3" fmla="*/ 6877536 h 6878548"/>
              <a:gd name="connsiteX4" fmla="*/ 1757634 w 5627752"/>
              <a:gd name="connsiteY4" fmla="*/ 22034 h 6878548"/>
              <a:gd name="connsiteX0" fmla="*/ 1758243 w 5628361"/>
              <a:gd name="connsiteY0" fmla="*/ 22034 h 6878548"/>
              <a:gd name="connsiteX1" fmla="*/ 5628361 w 5628361"/>
              <a:gd name="connsiteY1" fmla="*/ 0 h 6878548"/>
              <a:gd name="connsiteX2" fmla="*/ 5628361 w 5628361"/>
              <a:gd name="connsiteY2" fmla="*/ 6878548 h 6878548"/>
              <a:gd name="connsiteX3" fmla="*/ 609 w 5628361"/>
              <a:gd name="connsiteY3" fmla="*/ 6877536 h 6878548"/>
              <a:gd name="connsiteX4" fmla="*/ 1758243 w 5628361"/>
              <a:gd name="connsiteY4" fmla="*/ 22034 h 6878548"/>
              <a:gd name="connsiteX0" fmla="*/ 1758254 w 5628372"/>
              <a:gd name="connsiteY0" fmla="*/ 22034 h 6878548"/>
              <a:gd name="connsiteX1" fmla="*/ 5628372 w 5628372"/>
              <a:gd name="connsiteY1" fmla="*/ 0 h 6878548"/>
              <a:gd name="connsiteX2" fmla="*/ 5628372 w 5628372"/>
              <a:gd name="connsiteY2" fmla="*/ 6878548 h 6878548"/>
              <a:gd name="connsiteX3" fmla="*/ 620 w 5628372"/>
              <a:gd name="connsiteY3" fmla="*/ 6877536 h 6878548"/>
              <a:gd name="connsiteX4" fmla="*/ 1758254 w 5628372"/>
              <a:gd name="connsiteY4" fmla="*/ 22034 h 6878548"/>
              <a:gd name="connsiteX0" fmla="*/ 1747241 w 5628376"/>
              <a:gd name="connsiteY0" fmla="*/ 11017 h 6878548"/>
              <a:gd name="connsiteX1" fmla="*/ 5628376 w 5628376"/>
              <a:gd name="connsiteY1" fmla="*/ 0 h 6878548"/>
              <a:gd name="connsiteX2" fmla="*/ 5628376 w 5628376"/>
              <a:gd name="connsiteY2" fmla="*/ 6878548 h 6878548"/>
              <a:gd name="connsiteX3" fmla="*/ 624 w 5628376"/>
              <a:gd name="connsiteY3" fmla="*/ 6877536 h 6878548"/>
              <a:gd name="connsiteX4" fmla="*/ 1747241 w 5628376"/>
              <a:gd name="connsiteY4" fmla="*/ 11017 h 6878548"/>
              <a:gd name="connsiteX0" fmla="*/ 1769267 w 5650402"/>
              <a:gd name="connsiteY0" fmla="*/ 11017 h 6878548"/>
              <a:gd name="connsiteX1" fmla="*/ 5650402 w 5650402"/>
              <a:gd name="connsiteY1" fmla="*/ 0 h 6878548"/>
              <a:gd name="connsiteX2" fmla="*/ 5650402 w 5650402"/>
              <a:gd name="connsiteY2" fmla="*/ 6878548 h 6878548"/>
              <a:gd name="connsiteX3" fmla="*/ 616 w 5650402"/>
              <a:gd name="connsiteY3" fmla="*/ 6877536 h 6878548"/>
              <a:gd name="connsiteX4" fmla="*/ 1769267 w 5650402"/>
              <a:gd name="connsiteY4" fmla="*/ 11017 h 6878548"/>
              <a:gd name="connsiteX0" fmla="*/ 1780282 w 5650400"/>
              <a:gd name="connsiteY0" fmla="*/ 1 h 6878548"/>
              <a:gd name="connsiteX1" fmla="*/ 5650400 w 5650400"/>
              <a:gd name="connsiteY1" fmla="*/ 0 h 6878548"/>
              <a:gd name="connsiteX2" fmla="*/ 5650400 w 5650400"/>
              <a:gd name="connsiteY2" fmla="*/ 6878548 h 6878548"/>
              <a:gd name="connsiteX3" fmla="*/ 614 w 5650400"/>
              <a:gd name="connsiteY3" fmla="*/ 6877536 h 6878548"/>
              <a:gd name="connsiteX4" fmla="*/ 1780282 w 5650400"/>
              <a:gd name="connsiteY4" fmla="*/ 1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0400" h="6878548">
                <a:moveTo>
                  <a:pt x="1780282" y="1"/>
                </a:moveTo>
                <a:lnTo>
                  <a:pt x="5650400" y="0"/>
                </a:lnTo>
                <a:lnTo>
                  <a:pt x="5650400" y="6878548"/>
                </a:lnTo>
                <a:lnTo>
                  <a:pt x="614" y="6877536"/>
                </a:lnTo>
                <a:cubicBezTo>
                  <a:pt x="-37798" y="6902239"/>
                  <a:pt x="1741575" y="-2668"/>
                  <a:pt x="1780282" y="1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50" b="15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3008" y="1866900"/>
            <a:ext cx="4346576" cy="198120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 algn="ctr">
              <a:defRPr sz="32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A good way to highlight a pull quote along side someone’s picture.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03009" y="4115680"/>
            <a:ext cx="4346575" cy="468143"/>
          </a:xfrm>
        </p:spPr>
        <p:txBody>
          <a:bodyPr lIns="0" rIns="0"/>
          <a:lstStyle>
            <a:lvl1pPr marL="0" indent="0" algn="r">
              <a:buNone/>
              <a:defRPr sz="16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—First and Last Name,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B5EC2-F21A-CB65-11CD-BA365538306E}"/>
              </a:ext>
            </a:extLst>
          </p:cNvPr>
          <p:cNvSpPr/>
          <p:nvPr userDrawn="1"/>
        </p:nvSpPr>
        <p:spPr>
          <a:xfrm>
            <a:off x="838200" y="1447800"/>
            <a:ext cx="5276193" cy="38481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6FC46-933A-5BB1-ED1A-58B0DAF8AF2B}"/>
              </a:ext>
            </a:extLst>
          </p:cNvPr>
          <p:cNvSpPr txBox="1"/>
          <p:nvPr userDrawn="1"/>
        </p:nvSpPr>
        <p:spPr>
          <a:xfrm>
            <a:off x="360357" y="2955233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none" lIns="0" tIns="365760" rIns="0" bIns="0" rtlCol="0" anchor="ctr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D5E2D9-0D07-1B08-8B12-932FFA18C94E}"/>
              </a:ext>
            </a:extLst>
          </p:cNvPr>
          <p:cNvSpPr txBox="1"/>
          <p:nvPr userDrawn="1"/>
        </p:nvSpPr>
        <p:spPr>
          <a:xfrm rot="10800000">
            <a:off x="5636550" y="2955234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561088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-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08" y="1866900"/>
            <a:ext cx="7515550" cy="198120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 algn="ctr">
              <a:defRPr sz="32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Full screen pull quote option for when you have a little more text and don’t need to include a picture.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331709" y="4115680"/>
            <a:ext cx="7515548" cy="468143"/>
          </a:xfrm>
        </p:spPr>
        <p:txBody>
          <a:bodyPr lIns="0" rIns="0"/>
          <a:lstStyle>
            <a:lvl1pPr marL="0" indent="0" algn="r">
              <a:buNone/>
              <a:defRPr sz="16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—First and Last Name,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B5EC2-F21A-CB65-11CD-BA365538306E}"/>
              </a:ext>
            </a:extLst>
          </p:cNvPr>
          <p:cNvSpPr/>
          <p:nvPr userDrawn="1"/>
        </p:nvSpPr>
        <p:spPr>
          <a:xfrm>
            <a:off x="1866900" y="1447800"/>
            <a:ext cx="8420100" cy="38481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6FC46-933A-5BB1-ED1A-58B0DAF8AF2B}"/>
              </a:ext>
            </a:extLst>
          </p:cNvPr>
          <p:cNvSpPr txBox="1"/>
          <p:nvPr userDrawn="1"/>
        </p:nvSpPr>
        <p:spPr>
          <a:xfrm>
            <a:off x="1389057" y="2955233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D5E2D9-0D07-1B08-8B12-932FFA18C94E}"/>
              </a:ext>
            </a:extLst>
          </p:cNvPr>
          <p:cNvSpPr txBox="1"/>
          <p:nvPr userDrawn="1"/>
        </p:nvSpPr>
        <p:spPr>
          <a:xfrm rot="10800000">
            <a:off x="9847258" y="2955234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8132832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2190-BE22-C2DB-5F64-B2CE3262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BD711E-4F80-05E4-AED5-ECAC364B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639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DFA03-55B0-900B-CE87-2603675ABA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04DD6-2664-6F7D-F624-8B1A35820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5DA44-0DFA-E70B-C488-830C3EFBC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9240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D11C95-15BC-E6C2-23C2-4681BA551078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89CE3A-F251-2649-79A9-FB747A2D0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C0F85-65E0-1DF2-6BD7-93BED861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6056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37DC3-74FC-4F9A-7A32-EAB78A99E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19F97-9960-B07D-C6D7-37D5AA410B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ABB7B-A377-3678-274E-E6FD336C8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CB9D1-B775-FD19-C334-6DE816B7F0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0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Dark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34398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A439E-0CCC-4E5A-5145-A82764B8364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30CDB349-7967-3104-713C-9932F0E727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41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Gold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88424-8447-A111-D043-AC0D110EB08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0CA66110-2274-BE62-B3E2-599981655D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88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125D7-87A7-6506-F43A-208ED8A6FF8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424D66BF-6D25-1CD4-2E3B-323224A3C9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26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Dark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1508E-57B0-1B3E-CFAB-9534333390C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33B556A0-4F22-267A-4F1C-20A5E257C2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52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- Teal_Custom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71800" y="0"/>
            <a:ext cx="9233480" cy="685800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3480" h="6858000">
                <a:moveTo>
                  <a:pt x="0" y="6858000"/>
                </a:moveTo>
                <a:lnTo>
                  <a:pt x="1714500" y="0"/>
                </a:lnTo>
                <a:lnTo>
                  <a:pt x="9228037" y="0"/>
                </a:lnTo>
                <a:cubicBezTo>
                  <a:pt x="9229851" y="2282371"/>
                  <a:pt x="9231666" y="4564743"/>
                  <a:pt x="9233480" y="6847114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                           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2048B300-9C1A-D914-51D2-F327CF3122F5}"/>
              </a:ext>
            </a:extLst>
          </p:cNvPr>
          <p:cNvSpPr>
            <a:spLocks/>
          </p:cNvSpPr>
          <p:nvPr userDrawn="1"/>
        </p:nvSpPr>
        <p:spPr>
          <a:xfrm rot="10800000">
            <a:off x="0" y="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A8920B-4A72-CB98-399A-723B3F07D2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2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</p:spTree>
    <p:extLst>
      <p:ext uri="{BB962C8B-B14F-4D97-AF65-F5344CB8AC3E}">
        <p14:creationId xmlns:p14="http://schemas.microsoft.com/office/powerpoint/2010/main" val="4219632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30074-CC80-BC14-C87F-E9BDDCC17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1" y="723900"/>
            <a:ext cx="11795138" cy="917575"/>
          </a:xfrm>
          <a:custGeom>
            <a:avLst/>
            <a:gdLst>
              <a:gd name="connsiteX0" fmla="*/ 0 w 11755677"/>
              <a:gd name="connsiteY0" fmla="*/ 914400 h 914400"/>
              <a:gd name="connsiteX1" fmla="*/ 228600 w 11755677"/>
              <a:gd name="connsiteY1" fmla="*/ 0 h 914400"/>
              <a:gd name="connsiteX2" fmla="*/ 11755677 w 11755677"/>
              <a:gd name="connsiteY2" fmla="*/ 0 h 914400"/>
              <a:gd name="connsiteX3" fmla="*/ 11527077 w 11755677"/>
              <a:gd name="connsiteY3" fmla="*/ 914400 h 914400"/>
              <a:gd name="connsiteX4" fmla="*/ 0 w 11755677"/>
              <a:gd name="connsiteY4" fmla="*/ 914400 h 914400"/>
              <a:gd name="connsiteX0" fmla="*/ 0 w 11755677"/>
              <a:gd name="connsiteY0" fmla="*/ 914400 h 925286"/>
              <a:gd name="connsiteX1" fmla="*/ 228600 w 11755677"/>
              <a:gd name="connsiteY1" fmla="*/ 0 h 925286"/>
              <a:gd name="connsiteX2" fmla="*/ 11755677 w 11755677"/>
              <a:gd name="connsiteY2" fmla="*/ 0 h 925286"/>
              <a:gd name="connsiteX3" fmla="*/ 11723020 w 11755677"/>
              <a:gd name="connsiteY3" fmla="*/ 925286 h 925286"/>
              <a:gd name="connsiteX4" fmla="*/ 0 w 11755677"/>
              <a:gd name="connsiteY4" fmla="*/ 914400 h 925286"/>
              <a:gd name="connsiteX0" fmla="*/ 0 w 11723020"/>
              <a:gd name="connsiteY0" fmla="*/ 914400 h 925286"/>
              <a:gd name="connsiteX1" fmla="*/ 228600 w 11723020"/>
              <a:gd name="connsiteY1" fmla="*/ 0 h 925286"/>
              <a:gd name="connsiteX2" fmla="*/ 11723020 w 11723020"/>
              <a:gd name="connsiteY2" fmla="*/ 10886 h 925286"/>
              <a:gd name="connsiteX3" fmla="*/ 11723020 w 11723020"/>
              <a:gd name="connsiteY3" fmla="*/ 925286 h 925286"/>
              <a:gd name="connsiteX4" fmla="*/ 0 w 11723020"/>
              <a:gd name="connsiteY4" fmla="*/ 914400 h 925286"/>
              <a:gd name="connsiteX0" fmla="*/ 0 w 11777448"/>
              <a:gd name="connsiteY0" fmla="*/ 914400 h 925286"/>
              <a:gd name="connsiteX1" fmla="*/ 228600 w 11777448"/>
              <a:gd name="connsiteY1" fmla="*/ 0 h 925286"/>
              <a:gd name="connsiteX2" fmla="*/ 11777448 w 11777448"/>
              <a:gd name="connsiteY2" fmla="*/ 21772 h 925286"/>
              <a:gd name="connsiteX3" fmla="*/ 11723020 w 11777448"/>
              <a:gd name="connsiteY3" fmla="*/ 925286 h 925286"/>
              <a:gd name="connsiteX4" fmla="*/ 0 w 11777448"/>
              <a:gd name="connsiteY4" fmla="*/ 914400 h 925286"/>
              <a:gd name="connsiteX0" fmla="*/ 0 w 11777448"/>
              <a:gd name="connsiteY0" fmla="*/ 914400 h 925286"/>
              <a:gd name="connsiteX1" fmla="*/ 228600 w 11777448"/>
              <a:gd name="connsiteY1" fmla="*/ 0 h 925286"/>
              <a:gd name="connsiteX2" fmla="*/ 11777448 w 11777448"/>
              <a:gd name="connsiteY2" fmla="*/ 10887 h 925286"/>
              <a:gd name="connsiteX3" fmla="*/ 11723020 w 11777448"/>
              <a:gd name="connsiteY3" fmla="*/ 925286 h 925286"/>
              <a:gd name="connsiteX4" fmla="*/ 0 w 11777448"/>
              <a:gd name="connsiteY4" fmla="*/ 914400 h 925286"/>
              <a:gd name="connsiteX0" fmla="*/ 0 w 11777448"/>
              <a:gd name="connsiteY0" fmla="*/ 914400 h 914400"/>
              <a:gd name="connsiteX1" fmla="*/ 228600 w 11777448"/>
              <a:gd name="connsiteY1" fmla="*/ 0 h 914400"/>
              <a:gd name="connsiteX2" fmla="*/ 11777448 w 11777448"/>
              <a:gd name="connsiteY2" fmla="*/ 10887 h 914400"/>
              <a:gd name="connsiteX3" fmla="*/ 11766563 w 11777448"/>
              <a:gd name="connsiteY3" fmla="*/ 914400 h 914400"/>
              <a:gd name="connsiteX4" fmla="*/ 0 w 11777448"/>
              <a:gd name="connsiteY4" fmla="*/ 914400 h 914400"/>
              <a:gd name="connsiteX0" fmla="*/ 0 w 11793323"/>
              <a:gd name="connsiteY0" fmla="*/ 914400 h 914400"/>
              <a:gd name="connsiteX1" fmla="*/ 228600 w 11793323"/>
              <a:gd name="connsiteY1" fmla="*/ 0 h 914400"/>
              <a:gd name="connsiteX2" fmla="*/ 11793323 w 11793323"/>
              <a:gd name="connsiteY2" fmla="*/ 7712 h 914400"/>
              <a:gd name="connsiteX3" fmla="*/ 11766563 w 11793323"/>
              <a:gd name="connsiteY3" fmla="*/ 914400 h 914400"/>
              <a:gd name="connsiteX4" fmla="*/ 0 w 11793323"/>
              <a:gd name="connsiteY4" fmla="*/ 914400 h 914400"/>
              <a:gd name="connsiteX0" fmla="*/ 0 w 11798313"/>
              <a:gd name="connsiteY0" fmla="*/ 914400 h 914400"/>
              <a:gd name="connsiteX1" fmla="*/ 228600 w 11798313"/>
              <a:gd name="connsiteY1" fmla="*/ 0 h 914400"/>
              <a:gd name="connsiteX2" fmla="*/ 11793323 w 11798313"/>
              <a:gd name="connsiteY2" fmla="*/ 7712 h 914400"/>
              <a:gd name="connsiteX3" fmla="*/ 11798313 w 11798313"/>
              <a:gd name="connsiteY3" fmla="*/ 914400 h 914400"/>
              <a:gd name="connsiteX4" fmla="*/ 0 w 11798313"/>
              <a:gd name="connsiteY4" fmla="*/ 914400 h 914400"/>
              <a:gd name="connsiteX0" fmla="*/ 0 w 11795138"/>
              <a:gd name="connsiteY0" fmla="*/ 914400 h 917575"/>
              <a:gd name="connsiteX1" fmla="*/ 228600 w 11795138"/>
              <a:gd name="connsiteY1" fmla="*/ 0 h 917575"/>
              <a:gd name="connsiteX2" fmla="*/ 11793323 w 11795138"/>
              <a:gd name="connsiteY2" fmla="*/ 7712 h 917575"/>
              <a:gd name="connsiteX3" fmla="*/ 11795138 w 11795138"/>
              <a:gd name="connsiteY3" fmla="*/ 917575 h 917575"/>
              <a:gd name="connsiteX4" fmla="*/ 0 w 11795138"/>
              <a:gd name="connsiteY4" fmla="*/ 914400 h 91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95138" h="917575">
                <a:moveTo>
                  <a:pt x="0" y="914400"/>
                </a:moveTo>
                <a:lnTo>
                  <a:pt x="228600" y="0"/>
                </a:lnTo>
                <a:lnTo>
                  <a:pt x="11793323" y="7712"/>
                </a:lnTo>
                <a:cubicBezTo>
                  <a:pt x="11794986" y="309941"/>
                  <a:pt x="11793475" y="615346"/>
                  <a:pt x="11795138" y="917575"/>
                </a:cubicBezTo>
                <a:lnTo>
                  <a:pt x="0" y="91440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457200" tIns="45720" rIns="91440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49976-17DE-A932-0611-D8608F3A9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57400"/>
            <a:ext cx="105156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1355F5F-3748-DDF0-ED2B-BFBF34187F61}"/>
              </a:ext>
            </a:extLst>
          </p:cNvPr>
          <p:cNvSpPr txBox="1">
            <a:spLocks/>
          </p:cNvSpPr>
          <p:nvPr userDrawn="1"/>
        </p:nvSpPr>
        <p:spPr>
          <a:xfrm>
            <a:off x="11430000" y="6090376"/>
            <a:ext cx="204591" cy="41060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chemeClr val="tx1">
                    <a:tint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/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722D2E-292B-5448-07AB-45DA96660082}"/>
              </a:ext>
            </a:extLst>
          </p:cNvPr>
          <p:cNvSpPr/>
          <p:nvPr userDrawn="1"/>
        </p:nvSpPr>
        <p:spPr>
          <a:xfrm>
            <a:off x="0" y="5803392"/>
            <a:ext cx="12192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CB620-9049-B4A6-6907-478FF12D8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630" y="6090376"/>
            <a:ext cx="775570" cy="4574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 i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1D00E2DA-285D-4EDD-AF8E-95DDE287B050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108192"/>
            <a:ext cx="1496291" cy="4572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54946-D1E5-2793-0FAD-7117052D5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096000"/>
            <a:ext cx="4114800" cy="45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Budget &amp; Fiscal Planning</a:t>
            </a:r>
          </a:p>
        </p:txBody>
      </p:sp>
    </p:spTree>
    <p:extLst>
      <p:ext uri="{BB962C8B-B14F-4D97-AF65-F5344CB8AC3E}">
        <p14:creationId xmlns:p14="http://schemas.microsoft.com/office/powerpoint/2010/main" val="197253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3" r:id="rId16"/>
    <p:sldLayoutId id="2147483734" r:id="rId17"/>
    <p:sldLayoutId id="2147483735" r:id="rId18"/>
    <p:sldLayoutId id="2147483762" r:id="rId19"/>
    <p:sldLayoutId id="2147483763" r:id="rId20"/>
    <p:sldLayoutId id="2147483765" r:id="rId21"/>
    <p:sldLayoutId id="2147483766" r:id="rId22"/>
    <p:sldLayoutId id="2147483738" r:id="rId23"/>
    <p:sldLayoutId id="2147483736" r:id="rId24"/>
    <p:sldLayoutId id="2147483737" r:id="rId25"/>
    <p:sldLayoutId id="2147483761" r:id="rId26"/>
    <p:sldLayoutId id="2147483739" r:id="rId27"/>
    <p:sldLayoutId id="2147483740" r:id="rId28"/>
    <p:sldLayoutId id="2147483741" r:id="rId29"/>
    <p:sldLayoutId id="2147483742" r:id="rId30"/>
    <p:sldLayoutId id="2147483764" r:id="rId31"/>
    <p:sldLayoutId id="2147483743" r:id="rId32"/>
    <p:sldLayoutId id="2147483745" r:id="rId33"/>
    <p:sldLayoutId id="2147483746" r:id="rId34"/>
    <p:sldLayoutId id="2147483747" r:id="rId35"/>
    <p:sldLayoutId id="2147483748" r:id="rId36"/>
    <p:sldLayoutId id="2147483749" r:id="rId37"/>
    <p:sldLayoutId id="2147483755" r:id="rId38"/>
    <p:sldLayoutId id="2147483750" r:id="rId39"/>
    <p:sldLayoutId id="2147483751" r:id="rId40"/>
    <p:sldLayoutId id="2147483752" r:id="rId41"/>
    <p:sldLayoutId id="2147483753" r:id="rId42"/>
    <p:sldLayoutId id="2147483754" r:id="rId43"/>
    <p:sldLayoutId id="2147483756" r:id="rId44"/>
    <p:sldLayoutId id="2147483757" r:id="rId45"/>
    <p:sldLayoutId id="2147483758" r:id="rId46"/>
    <p:sldLayoutId id="2147483759" r:id="rId47"/>
    <p:sldLayoutId id="2147483760" r:id="rId48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None/>
        <a:tabLst/>
        <a:defRPr sz="2800" b="0" i="1" kern="1200">
          <a:solidFill>
            <a:schemeClr val="tx1"/>
          </a:solidFill>
          <a:latin typeface="HELVETICA NEUE CONDENSED" panose="02000503000000020004" pitchFamily="2" charset="0"/>
          <a:ea typeface="HELVETICA NEUE CONDENSED" panose="02000503000000020004" pitchFamily="2" charset="0"/>
          <a:cs typeface="HELVETICA NEUE CONDENSED" panose="02000503000000020004" pitchFamily="2" charset="0"/>
        </a:defRPr>
      </a:lvl1pPr>
    </p:titleStyle>
    <p:bodyStyle>
      <a:lvl1pPr marL="295275" indent="-1651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1pPr>
      <a:lvl2pPr marL="458788" indent="-1857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2pPr>
      <a:lvl3pPr marL="635000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3pPr>
      <a:lvl4pPr marL="808038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4pPr>
      <a:lvl5pPr marL="982663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2" userDrawn="1">
          <p15:clr>
            <a:srgbClr val="F26B43"/>
          </p15:clr>
        </p15:guide>
        <p15:guide id="2" pos="7488" userDrawn="1">
          <p15:clr>
            <a:srgbClr val="F26B43"/>
          </p15:clr>
        </p15:guide>
        <p15:guide id="3" orient="horz" pos="1296" userDrawn="1">
          <p15:clr>
            <a:srgbClr val="F26B43"/>
          </p15:clr>
        </p15:guide>
        <p15:guide id="4" pos="192" userDrawn="1">
          <p15:clr>
            <a:srgbClr val="F26B43"/>
          </p15:clr>
        </p15:guide>
        <p15:guide id="5" orient="horz" pos="3456" userDrawn="1">
          <p15:clr>
            <a:srgbClr val="F26B43"/>
          </p15:clr>
        </p15:guide>
        <p15:guide id="6" pos="528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4128" userDrawn="1">
          <p15:clr>
            <a:srgbClr val="F26B43"/>
          </p15:clr>
        </p15:guide>
        <p15:guide id="9" orient="horz" pos="3840" userDrawn="1">
          <p15:clr>
            <a:srgbClr val="F26B43"/>
          </p15:clr>
        </p15:guide>
        <p15:guide id="10" orient="horz" pos="456" userDrawn="1">
          <p15:clr>
            <a:srgbClr val="F26B43"/>
          </p15:clr>
        </p15:guide>
        <p15:guide id="11" orient="horz" pos="1032" userDrawn="1">
          <p15:clr>
            <a:srgbClr val="F26B43"/>
          </p15:clr>
        </p15:guide>
        <p15:guide id="12" pos="1416" userDrawn="1">
          <p15:clr>
            <a:srgbClr val="F26B43"/>
          </p15:clr>
        </p15:guide>
        <p15:guide id="13" pos="117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30074-CC80-BC14-C87F-E9BDDCC17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49976-17DE-A932-0611-D8608F3A9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03A01-EEE2-9A22-A66F-3B67F2D88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CB620-9049-B4A6-6907-478FF12D8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02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3.gif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11" Type="http://schemas.openxmlformats.org/officeDocument/2006/relationships/image" Target="../media/image54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53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2.png"/><Relationship Id="rId14" Type="http://schemas.openxmlformats.org/officeDocument/2006/relationships/image" Target="../media/image57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8E087590-808E-DE18-A337-15B855B138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Session #8</a:t>
            </a:r>
          </a:p>
          <a:p>
            <a:r>
              <a:rPr lang="en-US" dirty="0"/>
              <a:t>January 30, 2025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8EE42E7-AB49-63AB-AF6F-A3E7DD6979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97842" y="1638300"/>
            <a:ext cx="9493930" cy="1796597"/>
          </a:xfrm>
        </p:spPr>
        <p:txBody>
          <a:bodyPr/>
          <a:lstStyle/>
          <a:p>
            <a:r>
              <a:rPr lang="en-US" dirty="0"/>
              <a:t>BUDGET ALLOCATION REVIEW COMMITTEE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75B727-D220-A044-1281-B34BC8A5950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091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4EC07-60FA-ECF4-8621-1870D334D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FE781A-7D16-F5CF-911F-BDED5E51E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ACTIVITY: IDENTIFYING ALLOCABLE REVENUE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EEDBF-35F1-B4EC-F458-8AFB5DC7D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10</a:t>
            </a:fld>
            <a:endParaRPr lang="en-US" dirty="0"/>
          </a:p>
        </p:txBody>
      </p:sp>
      <p:pic>
        <p:nvPicPr>
          <p:cNvPr id="11" name="Picture 10" descr="A hand gestures with text&#10;&#10;Description automatically generated with medium confidence">
            <a:extLst>
              <a:ext uri="{FF2B5EF4-FFF2-40B4-BE49-F238E27FC236}">
                <a16:creationId xmlns:a16="http://schemas.microsoft.com/office/drawing/2014/main" id="{194B15F6-19C8-8EAA-4BCB-E0E53FBDD4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73" t="11329" r="12408"/>
          <a:stretch/>
        </p:blipFill>
        <p:spPr>
          <a:xfrm>
            <a:off x="7509088" y="2193401"/>
            <a:ext cx="3810000" cy="424458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447906-FF5F-5672-90B5-7961A62AB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664" y="2356423"/>
            <a:ext cx="5105396" cy="4076700"/>
          </a:xfrm>
        </p:spPr>
        <p:txBody>
          <a:bodyPr/>
          <a:lstStyle/>
          <a:p>
            <a:r>
              <a:rPr lang="en-US" dirty="0"/>
              <a:t>I agree that </a:t>
            </a:r>
            <a:r>
              <a:rPr lang="en-US" b="1" dirty="0"/>
              <a:t>Undergraduate Tuition</a:t>
            </a:r>
            <a:r>
              <a:rPr lang="en-US" dirty="0"/>
              <a:t> should be allocated in the budget model</a:t>
            </a:r>
          </a:p>
          <a:p>
            <a:r>
              <a:rPr lang="en-US" dirty="0"/>
              <a:t>I agree that </a:t>
            </a:r>
            <a:r>
              <a:rPr lang="en-US" b="1" dirty="0"/>
              <a:t>Graduate Tuition </a:t>
            </a:r>
            <a:r>
              <a:rPr lang="en-US" dirty="0"/>
              <a:t>should be allocated in the budget model</a:t>
            </a:r>
          </a:p>
          <a:p>
            <a:r>
              <a:rPr lang="en-US" dirty="0"/>
              <a:t>I agree that </a:t>
            </a:r>
            <a:r>
              <a:rPr lang="en-US" b="1" dirty="0"/>
              <a:t>Nonresident Tuition </a:t>
            </a:r>
            <a:r>
              <a:rPr lang="en-US" dirty="0"/>
              <a:t>should be allocated </a:t>
            </a:r>
            <a:r>
              <a:rPr lang="en-US" b="1" dirty="0"/>
              <a:t>SEPARATELY</a:t>
            </a:r>
            <a:r>
              <a:rPr lang="en-US" dirty="0"/>
              <a:t> in the budget model</a:t>
            </a:r>
          </a:p>
          <a:p>
            <a:r>
              <a:rPr lang="en-US" dirty="0"/>
              <a:t>I agree that </a:t>
            </a:r>
            <a:r>
              <a:rPr lang="en-US" b="1" dirty="0"/>
              <a:t>Summer Tuition </a:t>
            </a:r>
            <a:r>
              <a:rPr lang="en-US" dirty="0"/>
              <a:t>should be allocated </a:t>
            </a:r>
            <a:r>
              <a:rPr lang="en-US" b="1" dirty="0"/>
              <a:t>SEPARATELY</a:t>
            </a:r>
            <a:r>
              <a:rPr lang="en-US" dirty="0"/>
              <a:t> in the budget model</a:t>
            </a:r>
          </a:p>
          <a:p>
            <a:r>
              <a:rPr lang="en-US" dirty="0"/>
              <a:t>I agree that </a:t>
            </a:r>
            <a:r>
              <a:rPr lang="en-US" b="1" dirty="0"/>
              <a:t>State Appropriations </a:t>
            </a:r>
            <a:r>
              <a:rPr lang="en-US" dirty="0"/>
              <a:t>should be allocated in the budget model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390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DE4C3C-6643-6440-B5BA-85033967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TUITION REVENUE METRICS CONSIDERATIONS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28FF3-96A8-6071-4797-A22B6D5A9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90DAED2D-802A-7882-3C81-E2800332A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9200" y="2209800"/>
            <a:ext cx="2895600" cy="335280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dirty="0">
                <a:latin typeface="Helvetica Neue Light" panose="02000403000000020004"/>
              </a:rPr>
              <a:t>CU-Denver’s historic split between instruction vs. academic support expenses served as a starting point to consider allocable tuition revenues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1FF4D533-A862-7123-72D0-B6E4D98A4B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4813729"/>
              </p:ext>
            </p:extLst>
          </p:nvPr>
        </p:nvGraphicFramePr>
        <p:xfrm>
          <a:off x="838200" y="1981200"/>
          <a:ext cx="7696200" cy="381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 Box 4">
            <a:extLst>
              <a:ext uri="{FF2B5EF4-FFF2-40B4-BE49-F238E27FC236}">
                <a16:creationId xmlns:a16="http://schemas.microsoft.com/office/drawing/2014/main" id="{C366DB3F-E165-02FB-4F13-7B23CE9D1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5944" y="6090375"/>
            <a:ext cx="6881856" cy="457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 anchor="t">
            <a:noAutofit/>
          </a:bodyPr>
          <a:lstStyle/>
          <a:p>
            <a:pPr marL="55563" lvl="0" indent="-55563" defTabSz="914400">
              <a:defRPr/>
            </a:pPr>
            <a:r>
              <a:rPr lang="en-US" sz="1000" kern="0" baseline="30000" dirty="0">
                <a:solidFill>
                  <a:schemeClr val="tx2"/>
                </a:solidFill>
                <a:latin typeface="Helvetica Neue Light" panose="02000403000000020004"/>
              </a:rPr>
              <a:t>1 </a:t>
            </a:r>
            <a:r>
              <a:rPr lang="en-US" sz="1000" kern="0" dirty="0">
                <a:solidFill>
                  <a:srgbClr val="000000"/>
                </a:solidFill>
                <a:latin typeface="Helvetica Neue Light" panose="02000403000000020004"/>
              </a:rPr>
              <a:t>This analysis represents a proxy of estimating support costs between instruction and university support to school of instruction and school of record based upon data from Budget Data Books</a:t>
            </a:r>
            <a:endParaRPr lang="en-US" sz="1000" kern="0" dirty="0">
              <a:solidFill>
                <a:schemeClr val="tx2"/>
              </a:solidFill>
              <a:latin typeface="Helvetica Neue Light" panose="0200040300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3567761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C6EA6-B146-B804-9ADC-49F6377C9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BF7659-4194-2EE5-304D-8DA6F65BB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TUITION REVENUE METRICS CONSIDERATIONS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E86D5-D52E-227A-FF75-969DC0FD9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E0B0BB-FCF8-F1B3-5A9C-E6694829294E}"/>
              </a:ext>
            </a:extLst>
          </p:cNvPr>
          <p:cNvGrpSpPr/>
          <p:nvPr/>
        </p:nvGrpSpPr>
        <p:grpSpPr>
          <a:xfrm>
            <a:off x="1424277" y="3258963"/>
            <a:ext cx="9343446" cy="1400023"/>
            <a:chOff x="554708" y="3373934"/>
            <a:chExt cx="8224435" cy="111413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BBCE01A-B76C-0995-020F-9BCE173525E8}"/>
                </a:ext>
              </a:extLst>
            </p:cNvPr>
            <p:cNvSpPr/>
            <p:nvPr/>
          </p:nvSpPr>
          <p:spPr>
            <a:xfrm>
              <a:off x="554708" y="3373934"/>
              <a:ext cx="8224435" cy="472007"/>
            </a:xfrm>
            <a:prstGeom prst="rect">
              <a:avLst/>
            </a:prstGeom>
            <a:gradFill flip="none" rotWithShape="1">
              <a:gsLst>
                <a:gs pos="14000">
                  <a:srgbClr val="CFB87C"/>
                </a:gs>
                <a:gs pos="42000">
                  <a:srgbClr val="A29B95"/>
                </a:gs>
                <a:gs pos="83000">
                  <a:schemeClr val="bg1">
                    <a:lumMod val="8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EB1933-AC50-0F80-1367-BDDCE8B46E4A}"/>
                </a:ext>
              </a:extLst>
            </p:cNvPr>
            <p:cNvSpPr/>
            <p:nvPr/>
          </p:nvSpPr>
          <p:spPr>
            <a:xfrm rot="10800000">
              <a:off x="554708" y="4016059"/>
              <a:ext cx="8224435" cy="472007"/>
            </a:xfrm>
            <a:prstGeom prst="rect">
              <a:avLst/>
            </a:prstGeom>
            <a:gradFill flip="none" rotWithShape="1">
              <a:gsLst>
                <a:gs pos="14000">
                  <a:srgbClr val="CFB87C"/>
                </a:gs>
                <a:gs pos="42000">
                  <a:srgbClr val="A29B95"/>
                </a:gs>
                <a:gs pos="83000">
                  <a:schemeClr val="bg1">
                    <a:lumMod val="8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 dirty="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1C4A131-A70F-AF09-B0A6-26E94C0802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34251"/>
              </p:ext>
            </p:extLst>
          </p:nvPr>
        </p:nvGraphicFramePr>
        <p:xfrm>
          <a:off x="7890777" y="1756461"/>
          <a:ext cx="3773974" cy="13043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73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150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baseline="0" dirty="0">
                          <a:solidFill>
                            <a:schemeClr val="bg1"/>
                          </a:solidFill>
                          <a:latin typeface="Helvetica Neue Light" panose="02000403000000020004"/>
                          <a:cs typeface="Arial" panose="020B0604020202020204" pitchFamily="34" charset="0"/>
                        </a:rPr>
                        <a:t>Tuition Allocated to College of Instruction</a:t>
                      </a:r>
                    </a:p>
                  </a:txBody>
                  <a:tcPr marL="80682" marR="80682" marT="40341" marB="403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1860">
                <a:tc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buFont typeface="Arial" pitchFamily="34" charset="0"/>
                        <a:buNone/>
                      </a:pPr>
                      <a:r>
                        <a:rPr lang="en-US" sz="1400" baseline="0" dirty="0">
                          <a:solidFill>
                            <a:srgbClr val="000000"/>
                          </a:solidFill>
                          <a:latin typeface="Helvetica Neue Light" panose="02000403000000020004"/>
                          <a:cs typeface="Arial" pitchFamily="34" charset="0"/>
                        </a:rPr>
                        <a:t>+   Recognizes direct costs of instruction</a:t>
                      </a:r>
                    </a:p>
                    <a:p>
                      <a:pPr marL="182563" indent="-182563">
                        <a:spcBef>
                          <a:spcPts val="300"/>
                        </a:spcBef>
                        <a:buFontTx/>
                        <a:buChar char="-"/>
                      </a:pPr>
                      <a:r>
                        <a:rPr lang="en-US" sz="1400" baseline="0" dirty="0">
                          <a:solidFill>
                            <a:srgbClr val="000000"/>
                          </a:solidFill>
                          <a:latin typeface="Helvetica Neue Light" panose="02000403000000020004"/>
                        </a:rPr>
                        <a:t>Incentive for course competition and redundancy</a:t>
                      </a:r>
                    </a:p>
                    <a:p>
                      <a:pPr marL="182880" indent="-182880">
                        <a:spcBef>
                          <a:spcPts val="300"/>
                        </a:spcBef>
                        <a:buFontTx/>
                        <a:buChar char="-"/>
                      </a:pPr>
                      <a:r>
                        <a:rPr lang="en-US" sz="1400" baseline="0" dirty="0">
                          <a:solidFill>
                            <a:srgbClr val="000000"/>
                          </a:solidFill>
                          <a:latin typeface="Helvetica Neue Light" panose="02000403000000020004"/>
                        </a:rPr>
                        <a:t>Misaligned incentives for academic advising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5AF56F0-325F-DE74-7CF8-96464BC5CF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283343"/>
              </p:ext>
            </p:extLst>
          </p:nvPr>
        </p:nvGraphicFramePr>
        <p:xfrm>
          <a:off x="645627" y="4860777"/>
          <a:ext cx="3773974" cy="10910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73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106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baseline="0" dirty="0">
                          <a:solidFill>
                            <a:schemeClr val="bg1"/>
                          </a:solidFill>
                          <a:latin typeface="Helvetica Neue Light" panose="02000403000000020004"/>
                          <a:cs typeface="Arial" panose="020B0604020202020204" pitchFamily="34" charset="0"/>
                        </a:rPr>
                        <a:t>Tuition Allocated to College of Record</a:t>
                      </a:r>
                    </a:p>
                  </a:txBody>
                  <a:tcPr marL="80682" marR="80682" marT="40341" marB="4034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442">
                <a:tc>
                  <a:txBody>
                    <a:bodyPr/>
                    <a:lstStyle/>
                    <a:p>
                      <a:pPr marL="0" indent="0">
                        <a:spcBef>
                          <a:spcPts val="300"/>
                        </a:spcBef>
                        <a:buFont typeface="Arial" pitchFamily="34" charset="0"/>
                        <a:buNone/>
                      </a:pPr>
                      <a:r>
                        <a:rPr lang="en-US" sz="1400" baseline="0" dirty="0">
                          <a:solidFill>
                            <a:srgbClr val="000000"/>
                          </a:solidFill>
                          <a:latin typeface="Helvetica Neue Light" panose="02000403000000020004"/>
                          <a:cs typeface="Arial" pitchFamily="34" charset="0"/>
                        </a:rPr>
                        <a:t>+   Promotes recruitment and retention</a:t>
                      </a:r>
                    </a:p>
                    <a:p>
                      <a:pPr marL="182880" indent="-182880">
                        <a:spcBef>
                          <a:spcPts val="300"/>
                        </a:spcBef>
                        <a:buFontTx/>
                        <a:buChar char="-"/>
                      </a:pPr>
                      <a:r>
                        <a:rPr lang="en-US" sz="1400" baseline="0" dirty="0">
                          <a:solidFill>
                            <a:srgbClr val="000000"/>
                          </a:solidFill>
                          <a:latin typeface="Helvetica Neue Light" panose="02000403000000020004"/>
                        </a:rPr>
                        <a:t>Does not recognize direct cost of instruction</a:t>
                      </a:r>
                    </a:p>
                    <a:p>
                      <a:pPr marL="182880" indent="-182880">
                        <a:spcBef>
                          <a:spcPts val="300"/>
                        </a:spcBef>
                        <a:buFontTx/>
                        <a:buChar char="-"/>
                      </a:pPr>
                      <a:r>
                        <a:rPr lang="en-US" sz="1400" baseline="0" dirty="0">
                          <a:solidFill>
                            <a:srgbClr val="000000"/>
                          </a:solidFill>
                          <a:latin typeface="Helvetica Neue Light" panose="02000403000000020004"/>
                        </a:rPr>
                        <a:t>Can lead to “holding company” mentality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C967DA4A-25DA-2BB4-5DEA-45CE2D8CA898}"/>
              </a:ext>
            </a:extLst>
          </p:cNvPr>
          <p:cNvSpPr/>
          <p:nvPr/>
        </p:nvSpPr>
        <p:spPr>
          <a:xfrm>
            <a:off x="1905000" y="3340673"/>
            <a:ext cx="2029020" cy="3561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628" tIns="40312" rIns="80628" bIns="40312"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Helvetica Neue Light" panose="02000403000000020004"/>
                <a:cs typeface="Arial" panose="020B0604020202020204" pitchFamily="34" charset="0"/>
              </a:rPr>
              <a:t>College of Instruction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8455B2-19EF-5421-4112-4BD59ACF2224}"/>
              </a:ext>
            </a:extLst>
          </p:cNvPr>
          <p:cNvSpPr/>
          <p:nvPr/>
        </p:nvSpPr>
        <p:spPr>
          <a:xfrm>
            <a:off x="8686800" y="4173544"/>
            <a:ext cx="2029020" cy="3561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628" tIns="40312" rIns="80628" bIns="40312"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Helvetica Neue Light" panose="02000403000000020004"/>
                <a:cs typeface="Arial" panose="020B0604020202020204" pitchFamily="34" charset="0"/>
              </a:rPr>
              <a:t>College of Record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C7FEBD0-D511-1445-7112-09C66CDB0956}"/>
              </a:ext>
            </a:extLst>
          </p:cNvPr>
          <p:cNvSpPr/>
          <p:nvPr/>
        </p:nvSpPr>
        <p:spPr>
          <a:xfrm>
            <a:off x="10287000" y="4173544"/>
            <a:ext cx="444464" cy="3561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628" tIns="40312" rIns="80628" bIns="40312"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Helvetica Neue Light" panose="02000403000000020004"/>
                <a:cs typeface="Arial" pitchFamily="34" charset="0"/>
              </a:rPr>
              <a:t>0%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8BFDB3-9C1C-917B-AD9B-557FEB81EFB4}"/>
              </a:ext>
            </a:extLst>
          </p:cNvPr>
          <p:cNvSpPr/>
          <p:nvPr/>
        </p:nvSpPr>
        <p:spPr>
          <a:xfrm>
            <a:off x="10744200" y="3230152"/>
            <a:ext cx="45719" cy="142883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628" tIns="40312" rIns="80628" bIns="40312" rtlCol="0" anchor="ctr"/>
          <a:lstStyle/>
          <a:p>
            <a:pPr algn="ctr"/>
            <a:endParaRPr lang="en-US" sz="1588" b="1" dirty="0">
              <a:solidFill>
                <a:srgbClr val="FFFFFF"/>
              </a:solidFill>
            </a:endParaRPr>
          </a:p>
        </p:txBody>
      </p:sp>
      <p:pic>
        <p:nvPicPr>
          <p:cNvPr id="20" name="Picture 6" descr="Image result for CU Denver logo">
            <a:extLst>
              <a:ext uri="{FF2B5EF4-FFF2-40B4-BE49-F238E27FC236}">
                <a16:creationId xmlns:a16="http://schemas.microsoft.com/office/drawing/2014/main" id="{BC8B67BE-6B09-1A7C-C4B7-012BC5802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832" y="4869269"/>
            <a:ext cx="356751" cy="348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0220E68-8CAB-92DC-B6C5-1505589E2620}"/>
              </a:ext>
            </a:extLst>
          </p:cNvPr>
          <p:cNvSpPr/>
          <p:nvPr/>
        </p:nvSpPr>
        <p:spPr>
          <a:xfrm>
            <a:off x="6028486" y="4616189"/>
            <a:ext cx="515117" cy="26378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628" tIns="40312" rIns="80628" bIns="40312" rtlCol="0" anchor="ctr"/>
          <a:lstStyle/>
          <a:p>
            <a:pPr algn="ctr"/>
            <a:r>
              <a:rPr lang="en-US" sz="882" dirty="0">
                <a:solidFill>
                  <a:sysClr val="windowText" lastClr="000000"/>
                </a:solidFill>
                <a:latin typeface="Helvetica Neue Light" panose="02000403000000020004"/>
                <a:cs typeface="Arial" pitchFamily="34" charset="0"/>
              </a:rPr>
              <a:t>50/50</a:t>
            </a: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001C1523-F9F5-9057-9C27-5055D0D76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1" t="50000" r="56722" b="41304"/>
          <a:stretch/>
        </p:blipFill>
        <p:spPr bwMode="auto">
          <a:xfrm>
            <a:off x="6082463" y="4890032"/>
            <a:ext cx="404850" cy="24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8" descr="http://www.washington.edu/brand/files/2014/09/W-Logo_Purple_Hex.png">
            <a:extLst>
              <a:ext uri="{FF2B5EF4-FFF2-40B4-BE49-F238E27FC236}">
                <a16:creationId xmlns:a16="http://schemas.microsoft.com/office/drawing/2014/main" id="{5A59F326-CAED-A9F2-39E8-80E078814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893" y="4890125"/>
            <a:ext cx="321881" cy="24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25C275-5956-3316-D3AD-7A6BCFC552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15" y="5221818"/>
            <a:ext cx="463117" cy="2823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" name="Picture 2" descr="Image result for auburn logo">
            <a:extLst>
              <a:ext uri="{FF2B5EF4-FFF2-40B4-BE49-F238E27FC236}">
                <a16:creationId xmlns:a16="http://schemas.microsoft.com/office/drawing/2014/main" id="{57DCDC38-F427-1AB3-5AD1-238C6C28D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887878"/>
            <a:ext cx="372714" cy="31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://serc.carleton.edu/download/images/50692/university_mn_logo.png">
            <a:extLst>
              <a:ext uri="{FF2B5EF4-FFF2-40B4-BE49-F238E27FC236}">
                <a16:creationId xmlns:a16="http://schemas.microsoft.com/office/drawing/2014/main" id="{A1C7FCC9-2FA1-C480-75A7-CB5059F3A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872" y="5297278"/>
            <a:ext cx="409192" cy="21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s://libraries.indiana.edu/sites/default/files/styles/square_thumbnail_crop/public/images/subjects/India%20Studies/iu_tab_0.jpg?itok=6rZpxR30">
            <a:extLst>
              <a:ext uri="{FF2B5EF4-FFF2-40B4-BE49-F238E27FC236}">
                <a16:creationId xmlns:a16="http://schemas.microsoft.com/office/drawing/2014/main" id="{7162FC31-B93F-BAB3-2E83-D8A08AE39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617" y="4887878"/>
            <a:ext cx="294604" cy="29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A6A1D22-7B0C-458C-A3F1-482BF62B739F}"/>
              </a:ext>
            </a:extLst>
          </p:cNvPr>
          <p:cNvSpPr/>
          <p:nvPr/>
        </p:nvSpPr>
        <p:spPr>
          <a:xfrm>
            <a:off x="1447800" y="3344829"/>
            <a:ext cx="444464" cy="3561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628" tIns="40312" rIns="80628" bIns="40312"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Helvetica Neue Light" panose="02000403000000020004"/>
                <a:cs typeface="Arial" pitchFamily="34" charset="0"/>
              </a:rPr>
              <a:t>0%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E5E97EC-FFAF-04B8-5B09-F8969C6894AB}"/>
              </a:ext>
            </a:extLst>
          </p:cNvPr>
          <p:cNvSpPr/>
          <p:nvPr/>
        </p:nvSpPr>
        <p:spPr>
          <a:xfrm>
            <a:off x="1447800" y="4211588"/>
            <a:ext cx="580446" cy="35618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628" tIns="40312" rIns="80628" bIns="40312"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Helvetica Neue Light" panose="02000403000000020004"/>
                <a:cs typeface="Arial" pitchFamily="34" charset="0"/>
              </a:rPr>
              <a:t>100%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6F57EF-1359-57F3-F75C-3CBA0CAAFF80}"/>
              </a:ext>
            </a:extLst>
          </p:cNvPr>
          <p:cNvSpPr/>
          <p:nvPr/>
        </p:nvSpPr>
        <p:spPr>
          <a:xfrm>
            <a:off x="10134600" y="3364793"/>
            <a:ext cx="580446" cy="35618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628" tIns="40312" rIns="80628" bIns="40312" rtlCol="0" anchor="ctr"/>
          <a:lstStyle/>
          <a:p>
            <a:pPr algn="ctr"/>
            <a:r>
              <a:rPr lang="en-US" sz="1200" b="1" dirty="0">
                <a:solidFill>
                  <a:sysClr val="windowText" lastClr="000000"/>
                </a:solidFill>
                <a:latin typeface="Helvetica Neue Light" panose="02000403000000020004"/>
                <a:cs typeface="Arial" pitchFamily="34" charset="0"/>
              </a:rPr>
              <a:t>100%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E8A338A-CB3E-3FC7-DEE7-7CA0D053F22A}"/>
              </a:ext>
            </a:extLst>
          </p:cNvPr>
          <p:cNvSpPr/>
          <p:nvPr/>
        </p:nvSpPr>
        <p:spPr>
          <a:xfrm>
            <a:off x="6268200" y="3244331"/>
            <a:ext cx="45719" cy="142883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628" tIns="40312" rIns="80628" bIns="40312" rtlCol="0" anchor="ctr"/>
          <a:lstStyle/>
          <a:p>
            <a:pPr algn="ctr"/>
            <a:endParaRPr lang="en-US" sz="1588" b="1" dirty="0">
              <a:solidFill>
                <a:srgbClr val="FFFFFF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7C7E928-D5B4-3FAA-9088-53D850D302AC}"/>
              </a:ext>
            </a:extLst>
          </p:cNvPr>
          <p:cNvSpPr/>
          <p:nvPr/>
        </p:nvSpPr>
        <p:spPr>
          <a:xfrm>
            <a:off x="6811389" y="4611128"/>
            <a:ext cx="515117" cy="26378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628" tIns="40312" rIns="80628" bIns="40312" rtlCol="0" anchor="ctr"/>
          <a:lstStyle/>
          <a:p>
            <a:pPr algn="ctr"/>
            <a:r>
              <a:rPr lang="en-US" sz="882" dirty="0">
                <a:solidFill>
                  <a:sysClr val="windowText" lastClr="000000"/>
                </a:solidFill>
                <a:latin typeface="Helvetica Neue Light" panose="02000403000000020004"/>
                <a:cs typeface="Arial" pitchFamily="34" charset="0"/>
              </a:rPr>
              <a:t>60/40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AFF751A-D4C4-50D9-A6B9-C599844C3A61}"/>
              </a:ext>
            </a:extLst>
          </p:cNvPr>
          <p:cNvSpPr/>
          <p:nvPr/>
        </p:nvSpPr>
        <p:spPr>
          <a:xfrm>
            <a:off x="8161629" y="4616189"/>
            <a:ext cx="515117" cy="26378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628" tIns="40312" rIns="80628" bIns="40312" rtlCol="0" anchor="ctr"/>
          <a:lstStyle/>
          <a:p>
            <a:pPr algn="ctr"/>
            <a:r>
              <a:rPr lang="en-US" sz="882" dirty="0">
                <a:solidFill>
                  <a:sysClr val="windowText" lastClr="000000"/>
                </a:solidFill>
                <a:latin typeface="Helvetica Neue Light" panose="02000403000000020004"/>
                <a:cs typeface="Arial" pitchFamily="34" charset="0"/>
              </a:rPr>
              <a:t>75/25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F7691E5-E1D4-4C5E-AFB9-07FE2BC4589F}"/>
              </a:ext>
            </a:extLst>
          </p:cNvPr>
          <p:cNvSpPr/>
          <p:nvPr/>
        </p:nvSpPr>
        <p:spPr>
          <a:xfrm>
            <a:off x="8377749" y="3230152"/>
            <a:ext cx="45719" cy="142883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628" tIns="40312" rIns="80628" bIns="40312" rtlCol="0" anchor="ctr"/>
          <a:lstStyle/>
          <a:p>
            <a:pPr algn="ctr"/>
            <a:endParaRPr lang="en-US" sz="1588" b="1" dirty="0">
              <a:solidFill>
                <a:srgbClr val="FFFFFF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6177845-0B77-6000-6BB7-94762EF4872B}"/>
              </a:ext>
            </a:extLst>
          </p:cNvPr>
          <p:cNvSpPr/>
          <p:nvPr/>
        </p:nvSpPr>
        <p:spPr>
          <a:xfrm>
            <a:off x="7931314" y="3221238"/>
            <a:ext cx="45719" cy="142883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628" tIns="40312" rIns="80628" bIns="40312" rtlCol="0" anchor="ctr"/>
          <a:lstStyle/>
          <a:p>
            <a:pPr algn="ctr"/>
            <a:endParaRPr lang="en-US" sz="1588" b="1" dirty="0">
              <a:solidFill>
                <a:srgbClr val="FFFFFF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BC80640-B239-4A87-ED3C-C25CEE362958}"/>
              </a:ext>
            </a:extLst>
          </p:cNvPr>
          <p:cNvSpPr/>
          <p:nvPr/>
        </p:nvSpPr>
        <p:spPr>
          <a:xfrm>
            <a:off x="7703755" y="4624095"/>
            <a:ext cx="515117" cy="26378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628" tIns="40312" rIns="80628" bIns="40312" rtlCol="0" anchor="ctr"/>
          <a:lstStyle/>
          <a:p>
            <a:pPr algn="ctr"/>
            <a:r>
              <a:rPr lang="en-US" sz="882" dirty="0">
                <a:solidFill>
                  <a:sysClr val="windowText" lastClr="000000"/>
                </a:solidFill>
                <a:latin typeface="Helvetica Neue Light" panose="02000403000000020004"/>
                <a:cs typeface="Arial" pitchFamily="34" charset="0"/>
              </a:rPr>
              <a:t>70/30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D9093ED-AD02-0F3A-27E3-5E796754AF25}"/>
              </a:ext>
            </a:extLst>
          </p:cNvPr>
          <p:cNvSpPr/>
          <p:nvPr/>
        </p:nvSpPr>
        <p:spPr>
          <a:xfrm>
            <a:off x="7038115" y="3225417"/>
            <a:ext cx="45719" cy="142883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628" tIns="40312" rIns="80628" bIns="40312" rtlCol="0" anchor="ctr"/>
          <a:lstStyle/>
          <a:p>
            <a:pPr algn="ctr"/>
            <a:endParaRPr lang="en-US" sz="1588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315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E563D-8661-ED03-6433-19F0EE94B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Helvetica Neue Light" panose="02000403000000020004"/>
              </a:rPr>
              <a:t>UNIVERSITY REVENUES (MISSION ENHANCEMENT FUND)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8A5C-B368-D09E-4468-1DD3B082A5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800" kern="1200" dirty="0">
                <a:solidFill>
                  <a:schemeClr val="dk1"/>
                </a:solidFill>
                <a:latin typeface="Helvetica Neue Light" panose="02000403000000020004"/>
                <a:ea typeface="+mn-ea"/>
                <a:cs typeface="+mn-cs"/>
              </a:rPr>
              <a:t>How should funds for units not able to cover their direct expenses be created?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800" kern="1200" dirty="0">
                <a:solidFill>
                  <a:schemeClr val="dk1"/>
                </a:solidFill>
                <a:latin typeface="Helvetica Neue Light" panose="02000403000000020004"/>
                <a:ea typeface="+mn-ea"/>
                <a:cs typeface="+mn-cs"/>
              </a:rPr>
              <a:t>How should funds for strategic initiatives be created?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800" kern="1200" dirty="0">
                <a:solidFill>
                  <a:schemeClr val="dk1"/>
                </a:solidFill>
                <a:latin typeface="Helvetica Neue Light" panose="02000403000000020004"/>
                <a:ea typeface="+mn-ea"/>
                <a:cs typeface="+mn-cs"/>
              </a:rPr>
              <a:t>Should select revenue(s) be retained or should a formula help create this?</a:t>
            </a:r>
          </a:p>
          <a:p>
            <a:pPr marL="342900" lvl="0" indent="-342900" algn="l" defTabSz="914400" rtl="0" eaLnBrk="1" latinLnBrk="0" hangingPunct="1">
              <a:buFont typeface="+mj-lt"/>
              <a:buAutoNum type="arabicPeriod"/>
            </a:pPr>
            <a:r>
              <a:rPr lang="en-US" sz="1800" kern="1200" dirty="0">
                <a:solidFill>
                  <a:schemeClr val="dk1"/>
                </a:solidFill>
                <a:latin typeface="Helvetica Neue Light" panose="02000403000000020004"/>
                <a:ea typeface="+mn-ea"/>
                <a:cs typeface="+mn-cs"/>
              </a:rPr>
              <a:t>If select revenues are retained, which ones should be considered?</a:t>
            </a:r>
          </a:p>
          <a:p>
            <a:pPr marL="342900" lvl="0" indent="-342900" algn="l" defTabSz="914400" rtl="0" eaLnBrk="1" latinLnBrk="0" hangingPunct="1">
              <a:buFont typeface="+mj-lt"/>
              <a:buAutoNum type="arabicPeriod"/>
            </a:pPr>
            <a:r>
              <a:rPr lang="en-US" sz="1800" kern="1200" dirty="0">
                <a:solidFill>
                  <a:schemeClr val="dk1"/>
                </a:solidFill>
                <a:latin typeface="Helvetica Neue Light" panose="02000403000000020004"/>
                <a:ea typeface="+mn-ea"/>
                <a:cs typeface="+mn-cs"/>
              </a:rPr>
              <a:t>If a formula/participation rate is selected, what funds should be subject or exempt from the rate? </a:t>
            </a:r>
          </a:p>
          <a:p>
            <a:pPr marL="130175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449646-307B-8ED5-694C-69DE0A3838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1800" dirty="0"/>
              <a:t>Current budget model:</a:t>
            </a:r>
          </a:p>
          <a:p>
            <a:pPr lvl="2"/>
            <a:r>
              <a:rPr lang="en-US" dirty="0"/>
              <a:t>Includes the Mission Enhancement Fund, which supports units that are not able to cover direct expenses as well as strategic initiatives</a:t>
            </a:r>
          </a:p>
          <a:p>
            <a:pPr lvl="2"/>
            <a:r>
              <a:rPr lang="en-US" dirty="0"/>
              <a:t>Uses a formula to create the Mission Enhancement Fund	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49B322-B575-9627-08AB-B71FB5FB0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709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E563D-8661-ED03-6433-19F0EE94B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Helvetica Neue Light" panose="02000403000000020004"/>
              </a:rPr>
              <a:t>UNIVERSITY REVENUES (MISSION ENHANCEMENT FUND)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8A5C-B368-D09E-4468-1DD3B082A5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1906303"/>
            <a:ext cx="2667000" cy="4037297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/>
            <a:r>
              <a:rPr lang="en-US" sz="1600" dirty="0">
                <a:latin typeface="Helvetica Neue Light" panose="02000403000000020004"/>
              </a:rPr>
              <a:t>Similar to indirect costs, the Mission Enhancement Fund can be built through assessment at the front-end or the back-end.</a:t>
            </a:r>
          </a:p>
          <a:p>
            <a:pPr marL="342900" indent="-342900"/>
            <a:r>
              <a:rPr lang="en-US" sz="1600" dirty="0">
                <a:latin typeface="Helvetica Neue Light" panose="02000403000000020004"/>
              </a:rPr>
              <a:t>The fund can be built by retaining specific revenue sources for this purpose, assessing a fee on campus revenue prior to allocating through the budget model, or through a “participation fee” within the budget model.</a:t>
            </a:r>
          </a:p>
          <a:p>
            <a:pPr marL="342900" indent="-342900"/>
            <a:endParaRPr lang="en-US" sz="1600" dirty="0">
              <a:latin typeface="Helvetica Neue Light" panose="02000403000000020004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A7DEE6A-AB2A-B072-00C7-444474ABD2EC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038600" y="1906303"/>
          <a:ext cx="7772400" cy="4180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3313957342"/>
                    </a:ext>
                  </a:extLst>
                </a:gridCol>
                <a:gridCol w="1834130">
                  <a:extLst>
                    <a:ext uri="{9D8B030D-6E8A-4147-A177-3AD203B41FA5}">
                      <a16:colId xmlns:a16="http://schemas.microsoft.com/office/drawing/2014/main" val="1678244469"/>
                    </a:ext>
                  </a:extLst>
                </a:gridCol>
                <a:gridCol w="2661670">
                  <a:extLst>
                    <a:ext uri="{9D8B030D-6E8A-4147-A177-3AD203B41FA5}">
                      <a16:colId xmlns:a16="http://schemas.microsoft.com/office/drawing/2014/main" val="3098489010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178181998"/>
                    </a:ext>
                  </a:extLst>
                </a:gridCol>
              </a:tblGrid>
              <a:tr h="285212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Helvetica Neue Light" panose="0200040300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 Light" panose="02000403000000020004"/>
                        </a:rPr>
                        <a:t>Revenue Retention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 Light" panose="02000403000000020004"/>
                        </a:rPr>
                        <a:t>Front-End Assessment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Helvetica Neue Light" panose="02000403000000020004"/>
                        </a:rPr>
                        <a:t>Participation Fee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6867014"/>
                  </a:ext>
                </a:extLst>
              </a:tr>
              <a:tr h="68450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 Neue Light" panose="02000403000000020004"/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Helvetica Neue Light" panose="02000403000000020004"/>
                        </a:rPr>
                        <a:t>Select revenues are retained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Helvetica Neue Light" panose="02000403000000020004"/>
                        </a:rPr>
                        <a:t>Front-end revenue assessment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Helvetica Neue Light" panose="02000403000000020004"/>
                        </a:rPr>
                        <a:t>Participation fee assessed to academic units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7097789"/>
                  </a:ext>
                </a:extLst>
              </a:tr>
              <a:tr h="12724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 Neue Light" panose="02000403000000020004"/>
                        </a:rPr>
                        <a:t>Pros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Helvetica Neue Light" panose="02000403000000020004"/>
                        </a:rPr>
                        <a:t>Provides direct funding mechanism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Helvetica Neue Light" panose="02000403000000020004"/>
                        </a:rPr>
                        <a:t>Simple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Helvetica Neue Light" panose="02000403000000020004"/>
                        </a:rPr>
                        <a:t>Simple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US" sz="1400" dirty="0">
                        <a:latin typeface="Helvetica Neue Light" panose="020004030000000200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Helvetica Neue Light" panose="02000403000000020004"/>
                        </a:rPr>
                        <a:t>Diversified revenue sources to build the Pool from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Helvetica Neue Light" panose="02000403000000020004"/>
                        </a:rPr>
                        <a:t>As academic units grow, so does the Pool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6681707"/>
                  </a:ext>
                </a:extLst>
              </a:tr>
              <a:tr h="187129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 Neue Light" panose="02000403000000020004"/>
                        </a:rPr>
                        <a:t>Cons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Helvetica Neue Light" panose="02000403000000020004"/>
                        </a:rPr>
                        <a:t>Future Growth opportunity of Pool often limited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Helvetica Neue Light" panose="02000403000000020004"/>
                        </a:rPr>
                        <a:t>Pool size can be volatile due to lack of revenue diversification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latin typeface="Helvetica Neue Light" panose="02000403000000020004"/>
                        </a:rPr>
                        <a:t>Can be seen as less transparent, prevents the calculation of a “unit margin”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latin typeface="Helvetica Neue Light" panose="02000403000000020004"/>
                        </a:rPr>
                        <a:t>Rate needs to be adjusted based on revenue trends; if revenue decreases, rate may need to increase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>
                          <a:latin typeface="Helvetica Neue Light" panose="02000403000000020004"/>
                        </a:rPr>
                        <a:t>Rate needs to be adjusted based on revenue trends; if revenue decreases, rate may need to increase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US" sz="1400" dirty="0">
                        <a:latin typeface="Helvetica Neue Light" panose="02000403000000020004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US" sz="1400" dirty="0">
                        <a:latin typeface="Helvetica Neue Light" panose="0200040300000002000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9735495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49B322-B575-9627-08AB-B71FB5FB0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175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A9E9BB4A-DBC7-B267-3479-DA6BE64F8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MESSAGES FROM SESSION #8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7CE8F-9D14-B7EC-0B8F-711EFBAD8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805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429420-3D2C-DB0C-96C8-300651365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40767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644525" indent="-514350">
              <a:buFont typeface="Arial" panose="020B0604020202020204" pitchFamily="34" charset="0"/>
              <a:buAutoNum type="arabicPeriod"/>
            </a:pPr>
            <a:r>
              <a:rPr lang="en-US" sz="2000" dirty="0"/>
              <a:t>Agreed to recommend NOT allocate revenue noted in slide 9 through the budget model</a:t>
            </a:r>
          </a:p>
          <a:p>
            <a:pPr marL="644525" indent="-514350">
              <a:buFont typeface="Arial" panose="020B0604020202020204" pitchFamily="34" charset="0"/>
              <a:buAutoNum type="arabicPeriod"/>
            </a:pPr>
            <a:r>
              <a:rPr lang="en-US" sz="2000" dirty="0"/>
              <a:t>Agreed to recommend allocating undergraduate tuition revenue through the budget model, using a blend of 50/50 college of instruction and college of record for the initial draft model scenario.</a:t>
            </a:r>
          </a:p>
          <a:p>
            <a:pPr marL="644525" indent="-514350">
              <a:buFont typeface="Arial" panose="020B0604020202020204" pitchFamily="34" charset="0"/>
              <a:buAutoNum type="arabicPeriod"/>
            </a:pPr>
            <a:r>
              <a:rPr lang="en-US" sz="2000" dirty="0"/>
              <a:t>Agreed to recommend allocating graduate tuition revenue through the budget model, using a blend of 50/50 college of instruction and college of record for the initial draft model scenario.</a:t>
            </a:r>
          </a:p>
          <a:p>
            <a:pPr marL="644525" indent="-514350">
              <a:buFont typeface="Arial" panose="020B0604020202020204" pitchFamily="34" charset="0"/>
              <a:buAutoNum type="arabicPeriod"/>
            </a:pPr>
            <a:r>
              <a:rPr lang="en-US" sz="2000" dirty="0"/>
              <a:t>Agreed to NOT separate out nonresident from resident tuition, and to NOT separate summer tuition from fall/spring tuition.</a:t>
            </a:r>
          </a:p>
          <a:p>
            <a:pPr marL="644525" indent="-514350">
              <a:buFont typeface="Arial" panose="020B0604020202020204" pitchFamily="34" charset="0"/>
              <a:buAutoNum type="arabicPeriod"/>
            </a:pPr>
            <a:r>
              <a:rPr lang="en-US" sz="2000" dirty="0"/>
              <a:t>Agreed to recommend allocating state appropriations revenue through the budget model, using proportional splits from the tuition allocations for the initial draft model scenario.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630CBF-822B-2EE7-5251-D03679087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KEY MESSAGES FROM THIS SESSION?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6CAFA-C89B-DB60-E131-D52D29841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914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971B165-3B69-0850-A3F8-BB66FE546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AGENDA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7A1540-636C-38B4-881E-C07F08B97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D7D4B2-9BB8-9C9B-6A48-86747E68B7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2133600"/>
            <a:ext cx="533400" cy="4572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1. 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9EE6F9-A24B-323D-45EE-7304134E25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47652" y="2055674"/>
            <a:ext cx="8280599" cy="457200"/>
          </a:xfrm>
        </p:spPr>
        <p:txBody>
          <a:bodyPr>
            <a:noAutofit/>
          </a:bodyPr>
          <a:lstStyle/>
          <a:p>
            <a:r>
              <a:rPr lang="en-US" sz="2800" dirty="0"/>
              <a:t>Principles Bullets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E4B16F1-9CB7-BB79-3539-197C50324B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653" y="2667000"/>
            <a:ext cx="533400" cy="4572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2.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746BEC-C7AA-E370-9E79-64615C4DB1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47648" y="2587348"/>
            <a:ext cx="8280599" cy="457200"/>
          </a:xfrm>
        </p:spPr>
        <p:txBody>
          <a:bodyPr>
            <a:noAutofit/>
          </a:bodyPr>
          <a:lstStyle/>
          <a:p>
            <a:r>
              <a:rPr lang="en-US" sz="2800" dirty="0"/>
              <a:t>Overview of Decision Points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46CD17-3A5A-315D-841C-B5690A4716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653" y="3200400"/>
            <a:ext cx="533400" cy="4572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3.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2C74FE2-65FD-25D2-C749-679AE27456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46657" y="3124200"/>
            <a:ext cx="8280599" cy="457200"/>
          </a:xfrm>
        </p:spPr>
        <p:txBody>
          <a:bodyPr>
            <a:noAutofit/>
          </a:bodyPr>
          <a:lstStyle/>
          <a:p>
            <a:r>
              <a:rPr lang="en-US" sz="2800" dirty="0"/>
              <a:t>Identifying Allocable Revenue</a:t>
            </a:r>
          </a:p>
          <a:p>
            <a:endParaRPr lang="en-US" sz="2800" dirty="0"/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9CEDE7A2-163F-BD9F-ED5A-06A74CFD6F0B}"/>
              </a:ext>
            </a:extLst>
          </p:cNvPr>
          <p:cNvSpPr txBox="1">
            <a:spLocks/>
          </p:cNvSpPr>
          <p:nvPr/>
        </p:nvSpPr>
        <p:spPr>
          <a:xfrm>
            <a:off x="685653" y="3733800"/>
            <a:ext cx="5334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b="1" i="1" kern="1200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8788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6350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8080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982663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4.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2445B4C4-8F4A-027B-9B5C-63BA8FDDC535}"/>
              </a:ext>
            </a:extLst>
          </p:cNvPr>
          <p:cNvSpPr txBox="1">
            <a:spLocks/>
          </p:cNvSpPr>
          <p:nvPr/>
        </p:nvSpPr>
        <p:spPr>
          <a:xfrm>
            <a:off x="1446657" y="3655874"/>
            <a:ext cx="8280599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22383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4603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635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8080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Identifying Metrics</a:t>
            </a:r>
          </a:p>
          <a:p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07632DE-7D83-9538-3552-0FF9AF676AFB}"/>
              </a:ext>
            </a:extLst>
          </p:cNvPr>
          <p:cNvSpPr txBox="1">
            <a:spLocks/>
          </p:cNvSpPr>
          <p:nvPr/>
        </p:nvSpPr>
        <p:spPr>
          <a:xfrm>
            <a:off x="1446657" y="4187548"/>
            <a:ext cx="8280599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22383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4603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635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8080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Key Messages from Session #8</a:t>
            </a:r>
          </a:p>
          <a:p>
            <a:endParaRPr lang="en-US" sz="2800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61F275F-745F-BB34-3F87-E518E76D045B}"/>
              </a:ext>
            </a:extLst>
          </p:cNvPr>
          <p:cNvSpPr txBox="1">
            <a:spLocks/>
          </p:cNvSpPr>
          <p:nvPr/>
        </p:nvSpPr>
        <p:spPr>
          <a:xfrm>
            <a:off x="683674" y="4267200"/>
            <a:ext cx="5334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b="1" i="1" kern="1200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8788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6350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8080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982663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2874179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E0C9A6-4529-204D-C82C-EC0349C18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399"/>
            <a:ext cx="7315200" cy="4490475"/>
          </a:xfrm>
        </p:spPr>
        <p:txBody>
          <a:bodyPr/>
          <a:lstStyle/>
          <a:p>
            <a:pPr marL="130175" indent="0">
              <a:buNone/>
            </a:pPr>
            <a:r>
              <a:rPr lang="en-US" dirty="0"/>
              <a:t>Ten-minute discussion of the draft principle bullets that were included in the homework</a:t>
            </a:r>
          </a:p>
          <a:p>
            <a:endParaRPr lang="en-US" dirty="0"/>
          </a:p>
          <a:p>
            <a:r>
              <a:rPr lang="en-US" dirty="0"/>
              <a:t>Supports the university mission and reputation</a:t>
            </a:r>
          </a:p>
          <a:p>
            <a:r>
              <a:rPr lang="en-US" dirty="0"/>
              <a:t>Easy to explain and plan</a:t>
            </a:r>
          </a:p>
          <a:p>
            <a:r>
              <a:rPr lang="en-US" dirty="0"/>
              <a:t>Shared commitment to a comprehensive university, recognizing the differences in costs to deliver education</a:t>
            </a:r>
          </a:p>
          <a:p>
            <a:r>
              <a:rPr lang="en-US" dirty="0"/>
              <a:t>Promotes healthy fiscal foundations </a:t>
            </a:r>
          </a:p>
          <a:p>
            <a:r>
              <a:rPr lang="en-US" dirty="0"/>
              <a:t>Agile/adaptable to many scenarios*  (starred for further discussion)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E795F0-8DE9-DD2E-1B46-0FAABCAFF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DRAFT OF PRINCIPLE BULLETS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1ED0AB-D8CC-1295-A754-4095C27EA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Graphic 5" descr="Alarm clock with solid fill">
            <a:extLst>
              <a:ext uri="{FF2B5EF4-FFF2-40B4-BE49-F238E27FC236}">
                <a16:creationId xmlns:a16="http://schemas.microsoft.com/office/drawing/2014/main" id="{FDC8E1C9-60CF-1A7C-E630-0193DFBBD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5369" y="2756784"/>
            <a:ext cx="2868431" cy="286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17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EF9ED-888F-167A-2B76-1736D3107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EC5E7C-997E-A207-17DF-58D5B3592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399"/>
            <a:ext cx="4953000" cy="4380583"/>
          </a:xfrm>
        </p:spPr>
        <p:txBody>
          <a:bodyPr>
            <a:normAutofit/>
          </a:bodyPr>
          <a:lstStyle/>
          <a:p>
            <a:r>
              <a:rPr lang="en-US" sz="2400" dirty="0"/>
              <a:t>In the last session, BARC members agreed to the following process for decision-making:</a:t>
            </a:r>
          </a:p>
          <a:p>
            <a:endParaRPr lang="en-US" sz="2400" dirty="0"/>
          </a:p>
          <a:p>
            <a:pPr marL="803275" lvl="2" indent="-342900">
              <a:buFont typeface="+mj-lt"/>
              <a:buAutoNum type="arabicPeriod"/>
            </a:pPr>
            <a:r>
              <a:rPr lang="en-US" sz="2400" dirty="0"/>
              <a:t>Ranking (relative to criteria or principles)</a:t>
            </a:r>
          </a:p>
          <a:p>
            <a:pPr marL="803275" lvl="2" indent="-342900">
              <a:buFont typeface="+mj-lt"/>
              <a:buAutoNum type="arabicPeriod"/>
            </a:pPr>
            <a:r>
              <a:rPr lang="en-US" sz="2400" dirty="0"/>
              <a:t>Negative Minority</a:t>
            </a:r>
          </a:p>
          <a:p>
            <a:pPr marL="803275" lvl="2" indent="-342900">
              <a:buFont typeface="+mj-lt"/>
              <a:buAutoNum type="arabicPeriod"/>
            </a:pPr>
            <a:r>
              <a:rPr lang="en-US" sz="2400" dirty="0"/>
              <a:t>Consensus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0AC1C1-E032-EA36-DCE7-4011FC491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DECISION-MAKING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E52C5-8ABC-FC1B-AF7D-5761FADB9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4</a:t>
            </a:fld>
            <a:endParaRPr lang="en-US" dirty="0"/>
          </a:p>
        </p:txBody>
      </p:sp>
      <p:pic>
        <p:nvPicPr>
          <p:cNvPr id="11" name="Picture 10" descr="A hand gestures with text&#10;&#10;Description automatically generated with medium confidence">
            <a:extLst>
              <a:ext uri="{FF2B5EF4-FFF2-40B4-BE49-F238E27FC236}">
                <a16:creationId xmlns:a16="http://schemas.microsoft.com/office/drawing/2014/main" id="{DD712368-EA83-71B9-C459-2DE4BF4DB5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73" t="11329" r="12408"/>
          <a:stretch/>
        </p:blipFill>
        <p:spPr>
          <a:xfrm>
            <a:off x="7689415" y="2193401"/>
            <a:ext cx="3810000" cy="4244581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F4C2382-8DB6-B31B-777A-EBD4AD2887E4}"/>
              </a:ext>
            </a:extLst>
          </p:cNvPr>
          <p:cNvCxnSpPr>
            <a:cxnSpLocks/>
          </p:cNvCxnSpPr>
          <p:nvPr/>
        </p:nvCxnSpPr>
        <p:spPr>
          <a:xfrm>
            <a:off x="6898703" y="3352800"/>
            <a:ext cx="0" cy="2057938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2CBEE56-C379-65FA-8F14-33E52EB85CF1}"/>
              </a:ext>
            </a:extLst>
          </p:cNvPr>
          <p:cNvSpPr txBox="1"/>
          <p:nvPr/>
        </p:nvSpPr>
        <p:spPr>
          <a:xfrm>
            <a:off x="6050280" y="2712720"/>
            <a:ext cx="1645920" cy="64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Light" panose="02000403000000020004"/>
              </a:rPr>
              <a:t>More Disagreement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D6D2EF-48CA-19A6-6009-CD70AF5B2A88}"/>
              </a:ext>
            </a:extLst>
          </p:cNvPr>
          <p:cNvSpPr txBox="1"/>
          <p:nvPr/>
        </p:nvSpPr>
        <p:spPr>
          <a:xfrm>
            <a:off x="6050280" y="5450296"/>
            <a:ext cx="1645920" cy="64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 Light" panose="02000403000000020004"/>
              </a:rPr>
              <a:t>More Consensus</a:t>
            </a:r>
          </a:p>
        </p:txBody>
      </p:sp>
    </p:spTree>
    <p:extLst>
      <p:ext uri="{BB962C8B-B14F-4D97-AF65-F5344CB8AC3E}">
        <p14:creationId xmlns:p14="http://schemas.microsoft.com/office/powerpoint/2010/main" val="1481127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40AF1-5A1E-CEBE-5791-07A555CCE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9612EB7-00C2-432E-8D8E-DD1528E46B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7786253"/>
              </p:ext>
            </p:extLst>
          </p:nvPr>
        </p:nvGraphicFramePr>
        <p:xfrm>
          <a:off x="4684550" y="914400"/>
          <a:ext cx="7086600" cy="6014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AB0FC39E-F717-EFE2-2D12-6AA853BB6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LEVELS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56307-661F-466C-73E6-EDC559206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5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96BBF3-9306-AB81-981D-52950698934F}"/>
              </a:ext>
            </a:extLst>
          </p:cNvPr>
          <p:cNvSpPr txBox="1"/>
          <p:nvPr/>
        </p:nvSpPr>
        <p:spPr>
          <a:xfrm>
            <a:off x="1661160" y="2971800"/>
            <a:ext cx="3048000" cy="82296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 Neue Light" panose="02000403000000020004"/>
              </a:rPr>
              <a:t>Type of Model- Incremental, Incentive-Based, Performance-Based, Activity-Based, etc.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0148C7-22A2-59D4-052D-F891922C38F4}"/>
              </a:ext>
            </a:extLst>
          </p:cNvPr>
          <p:cNvSpPr txBox="1"/>
          <p:nvPr/>
        </p:nvSpPr>
        <p:spPr>
          <a:xfrm>
            <a:off x="1661160" y="4172932"/>
            <a:ext cx="3048000" cy="58477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Helvetica Neue Light" panose="02000403000000020004"/>
              </a:rPr>
              <a:t>Revenue Allocations, Indirect Costs, and University Funds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0C4D5A-4145-A715-54DC-45112859140D}"/>
              </a:ext>
            </a:extLst>
          </p:cNvPr>
          <p:cNvSpPr txBox="1"/>
          <p:nvPr/>
        </p:nvSpPr>
        <p:spPr>
          <a:xfrm>
            <a:off x="1661160" y="5112603"/>
            <a:ext cx="3048000" cy="830997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Helvetica Neue Light" panose="02000403000000020004"/>
              </a:rPr>
              <a:t>Metrics on Each Revenue, Indirect Cost, and University Funds Pool to be allocated</a:t>
            </a:r>
          </a:p>
        </p:txBody>
      </p:sp>
      <p:pic>
        <p:nvPicPr>
          <p:cNvPr id="9" name="Graphic 8" descr="Badge 1 with solid fill">
            <a:extLst>
              <a:ext uri="{FF2B5EF4-FFF2-40B4-BE49-F238E27FC236}">
                <a16:creationId xmlns:a16="http://schemas.microsoft.com/office/drawing/2014/main" id="{6B342836-E9DD-A16C-1794-2CBF3CE32F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2150" y="2971800"/>
            <a:ext cx="822960" cy="822960"/>
          </a:xfrm>
          <a:prstGeom prst="rect">
            <a:avLst/>
          </a:prstGeom>
        </p:spPr>
      </p:pic>
      <p:pic>
        <p:nvPicPr>
          <p:cNvPr id="11" name="Graphic 10" descr="Badge with solid fill">
            <a:extLst>
              <a:ext uri="{FF2B5EF4-FFF2-40B4-BE49-F238E27FC236}">
                <a16:creationId xmlns:a16="http://schemas.microsoft.com/office/drawing/2014/main" id="{D3126567-EFCC-F820-6356-CF72CAC575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2150" y="4053840"/>
            <a:ext cx="822960" cy="822960"/>
          </a:xfrm>
          <a:prstGeom prst="rect">
            <a:avLst/>
          </a:prstGeom>
        </p:spPr>
      </p:pic>
      <p:pic>
        <p:nvPicPr>
          <p:cNvPr id="13" name="Graphic 12" descr="Badge 3 with solid fill">
            <a:extLst>
              <a:ext uri="{FF2B5EF4-FFF2-40B4-BE49-F238E27FC236}">
                <a16:creationId xmlns:a16="http://schemas.microsoft.com/office/drawing/2014/main" id="{DF365B12-E6D0-AD55-2C03-F7E878AD94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2150" y="5120640"/>
            <a:ext cx="822960" cy="822960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2315B660-EB4E-4FDF-AD4E-AB0269505B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5027" y="280416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64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5D666A-FCCE-1978-130A-3269A4CCE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POINTS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11D36-5984-25DC-8F1C-0E920AF0C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50BD0597-E0DF-E4F7-B205-9389199D0B33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234173" y="1900991"/>
          <a:ext cx="10132333" cy="42762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4200">
                  <a:extLst>
                    <a:ext uri="{9D8B030D-6E8A-4147-A177-3AD203B41FA5}">
                      <a16:colId xmlns:a16="http://schemas.microsoft.com/office/drawing/2014/main" val="962298996"/>
                    </a:ext>
                  </a:extLst>
                </a:gridCol>
                <a:gridCol w="8068133">
                  <a:extLst>
                    <a:ext uri="{9D8B030D-6E8A-4147-A177-3AD203B41FA5}">
                      <a16:colId xmlns:a16="http://schemas.microsoft.com/office/drawing/2014/main" val="2591914835"/>
                    </a:ext>
                  </a:extLst>
                </a:gridCol>
              </a:tblGrid>
              <a:tr h="34436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Helvetica Neue Light" panose="02000403000000020004"/>
                        </a:rPr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Helvetica Neue Light" panose="02000403000000020004"/>
                        </a:rPr>
                        <a:t>Discussion Points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250326"/>
                  </a:ext>
                </a:extLst>
              </a:tr>
              <a:tr h="96422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 Neue Light" panose="02000403000000020004"/>
                        </a:rPr>
                        <a:t>Revenue Allocations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600" dirty="0">
                          <a:latin typeface="Helvetica Neue Light" panose="02000403000000020004"/>
                        </a:rPr>
                        <a:t>What incentives should be created through revenue allocations?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1600" dirty="0">
                          <a:latin typeface="Helvetica Neue Light" panose="02000403000000020004"/>
                        </a:rPr>
                        <a:t>Based on desired incentives, how should each type of unrestricted fund revenues be treated?  Pooled or direct allocation?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>
                          <a:latin typeface="Helvetica Neue Light" panose="02000403000000020004"/>
                        </a:rPr>
                        <a:t>How should auxiliary revenues be treated? Pooled or direct allocation?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880580"/>
                  </a:ext>
                </a:extLst>
              </a:tr>
              <a:tr h="96422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 Neue Light" panose="02000403000000020004"/>
                        </a:rPr>
                        <a:t>Indirect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>
                          <a:latin typeface="Helvetica Neue Light" panose="02000403000000020004"/>
                        </a:rPr>
                        <a:t>How should campus-wide expenses be funded?  Front-end, allocated, or back-end?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600" dirty="0">
                          <a:latin typeface="Helvetica Neue Light" panose="02000403000000020004"/>
                        </a:rPr>
                        <a:t>How should administrative and support units be funded? Front-end, allocated, or back-end?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1600" dirty="0">
                          <a:latin typeface="Helvetica Neue Light" panose="02000403000000020004"/>
                        </a:rPr>
                        <a:t>If indirect costs are to be allocated, what variables should be used for each pool?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791032"/>
                  </a:ext>
                </a:extLst>
              </a:tr>
              <a:tr h="1308589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 Neue Light" panose="02000403000000020004"/>
                        </a:rPr>
                        <a:t>University Revenues (Mission Enhancement Fund)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Helvetica Neue Light" panose="02000403000000020004"/>
                        </a:rPr>
                        <a:t>How should funds for units not able to cover their direct expenses be created?  Front-end or back-end?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Helvetica Neue Light" panose="02000403000000020004"/>
                        </a:rPr>
                        <a:t>How should funds for strategic initiatives be created? Front-end or back-end?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Helvetica Neue Light" panose="02000403000000020004"/>
                        </a:rPr>
                        <a:t>Should select revenue(s) be retained or should a formula help create this?</a:t>
                      </a:r>
                    </a:p>
                    <a:p>
                      <a:pPr marL="342900" lvl="0" indent="-342900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Helvetica Neue Light" panose="02000403000000020004"/>
                        </a:rPr>
                        <a:t>If select revenues are retained, which ones should be considered?</a:t>
                      </a:r>
                    </a:p>
                    <a:p>
                      <a:pPr marL="342900" lvl="0" indent="-342900" algn="l" defTabSz="914400" rtl="0" eaLnBrk="1" latinLnBrk="0" hangingPunct="1">
                        <a:buFont typeface="+mj-lt"/>
                        <a:buAutoNum type="arabicPeriod"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Helvetica Neue Light" panose="02000403000000020004"/>
                        </a:rPr>
                        <a:t>If a formula/participation rate is selected, what funds should be subject or exempt from the rate? </a:t>
                      </a:r>
                      <a:endParaRPr lang="en-US" sz="1600" kern="1200" dirty="0">
                        <a:solidFill>
                          <a:schemeClr val="dk1"/>
                        </a:solidFill>
                        <a:latin typeface="Helvetica Neue Light" panose="020004030000000200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9479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0519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2C98D-6D9B-C19E-D9D4-B1B8543C4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Helvetica Neue Light" panose="02000403000000020004"/>
              </a:rPr>
              <a:t>REVENUE ALLOCATIONS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1145E-E700-8B5E-ABB0-DE26C58E93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4032976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en-US" dirty="0">
                <a:latin typeface="Helvetica Neue Light" panose="02000403000000020004"/>
              </a:rPr>
              <a:t>What incentives should be created through revenue allocations?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Helvetica Neue Light" panose="02000403000000020004"/>
              </a:rPr>
              <a:t>Instruction, majors, research, outcomes/outputs?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>
                <a:latin typeface="Helvetica Neue Light" panose="02000403000000020004"/>
              </a:rPr>
              <a:t>Based on desired incentives, how should each type of unrestricted fund revenues be treated?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Helvetica Neue Light" panose="02000403000000020004"/>
              </a:rPr>
              <a:t>Tuition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Helvetica Neue Light" panose="02000403000000020004"/>
              </a:rPr>
              <a:t>Differential tuition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LcPeriod"/>
              <a:tabLst/>
              <a:defRPr/>
            </a:pPr>
            <a:r>
              <a:rPr lang="en-US" dirty="0">
                <a:latin typeface="Helvetica Neue Light" panose="02000403000000020004"/>
              </a:rPr>
              <a:t>State support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Helvetica Neue Light" panose="02000403000000020004"/>
              </a:rPr>
              <a:t>Indirect Cost Recovery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dirty="0">
                <a:latin typeface="Helvetica Neue Light" panose="02000403000000020004"/>
              </a:rPr>
              <a:t>How should auxiliary revenues be treated?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Helvetica Neue Light" panose="02000403000000020004"/>
              </a:rPr>
              <a:t>Extended Studies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latin typeface="Helvetica Neue Light" panose="02000403000000020004"/>
              </a:rPr>
              <a:t>Sales &amp; Services of Educational Activities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41A96-C410-C131-5F94-39B4CCA45C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Current budget model:</a:t>
            </a:r>
          </a:p>
          <a:p>
            <a:pPr lvl="2"/>
            <a:r>
              <a:rPr lang="en-US" dirty="0"/>
              <a:t>Pools tuition revenue and allocates based on instruction and majors</a:t>
            </a:r>
          </a:p>
          <a:p>
            <a:pPr lvl="2"/>
            <a:r>
              <a:rPr lang="en-US" dirty="0"/>
              <a:t>Pools state support and allocates incrementally</a:t>
            </a:r>
          </a:p>
          <a:p>
            <a:pPr lvl="2"/>
            <a:r>
              <a:rPr lang="en-US" dirty="0"/>
              <a:t>Pools indirect cost recovery and allocates based on sponsored research expenditures</a:t>
            </a:r>
          </a:p>
          <a:p>
            <a:pPr lvl="2"/>
            <a:r>
              <a:rPr lang="en-US" dirty="0"/>
              <a:t>Directly allocates auxiliary revenues to the academic units, but this revenue has no impact on the unrestricted fund budget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9B8E3E-AE90-E2F2-B3F1-D6672BB5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562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2C98D-6D9B-C19E-D9D4-B1B8543C4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Helvetica Neue Light" panose="02000403000000020004"/>
              </a:rPr>
              <a:t>TYPES OF TUITION DIFFERENTIALS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1145E-E700-8B5E-ABB0-DE26C58E93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4032976"/>
          </a:xfrm>
        </p:spPr>
        <p:txBody>
          <a:bodyPr>
            <a:normAutofit/>
          </a:bodyPr>
          <a:lstStyle/>
          <a:p>
            <a:pPr marL="342900" indent="-342900"/>
            <a:r>
              <a:rPr lang="en-US" dirty="0">
                <a:latin typeface="Helvetica Neue Light" panose="02000403000000020004"/>
              </a:rPr>
              <a:t>There are two types of differential tuitions built into the CU Denver tuition structure: </a:t>
            </a:r>
          </a:p>
          <a:p>
            <a:pPr marL="682625" lvl="2" indent="-342900"/>
            <a:r>
              <a:rPr lang="en-US" dirty="0">
                <a:latin typeface="Helvetica Neue Light" panose="02000403000000020004"/>
              </a:rPr>
              <a:t>Specific higher tuition rates for high cost of instruction units</a:t>
            </a:r>
          </a:p>
          <a:p>
            <a:pPr marL="682625" lvl="2" indent="-342900"/>
            <a:r>
              <a:rPr lang="en-US" dirty="0">
                <a:latin typeface="Helvetica Neue Light" panose="02000403000000020004"/>
              </a:rPr>
              <a:t>Out-of-state tuition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41A96-C410-C131-5F94-39B4CCA45C9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Current budget model:</a:t>
            </a:r>
          </a:p>
          <a:p>
            <a:pPr lvl="2"/>
            <a:r>
              <a:rPr lang="en-US" dirty="0"/>
              <a:t>Directly allocates s</a:t>
            </a:r>
            <a:r>
              <a:rPr lang="en-US" dirty="0">
                <a:latin typeface="Helvetica Neue Light" panose="02000403000000020004"/>
              </a:rPr>
              <a:t>pecific higher tuition rates for high cost of instruction units</a:t>
            </a:r>
          </a:p>
          <a:p>
            <a:pPr lvl="2"/>
            <a:r>
              <a:rPr lang="en-US" dirty="0"/>
              <a:t>Separates out-of-state tuition from in-state tuition and allocates separately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9B8E3E-AE90-E2F2-B3F1-D6672BB5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E7ABC8-86CE-F8A0-8882-5C7F25DE5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699384"/>
            <a:ext cx="5925377" cy="261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5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791E5-0413-76D4-30AD-FFB0D0FD7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0D6141-1E9B-383B-94A6-BCB5BDC0A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ACTIVITY: IDENTIFYING ALLOCABLE REVENUE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44186-3B14-86F9-74E5-4D944B4F1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F3FCBB-F083-DCB4-A932-3D67EAA2D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5861" y="1752600"/>
            <a:ext cx="8263449" cy="4076700"/>
          </a:xfrm>
        </p:spPr>
        <p:txBody>
          <a:bodyPr>
            <a:noAutofit/>
          </a:bodyPr>
          <a:lstStyle/>
          <a:p>
            <a:r>
              <a:rPr lang="en-US" sz="1600" dirty="0"/>
              <a:t>I agree that the following revenue should </a:t>
            </a:r>
            <a:r>
              <a:rPr lang="en-US" sz="1600" b="1" dirty="0"/>
              <a:t>NOT</a:t>
            </a:r>
            <a:r>
              <a:rPr lang="en-US" sz="1600" dirty="0"/>
              <a:t> be allocated in the budget model:</a:t>
            </a:r>
          </a:p>
          <a:p>
            <a:pPr lvl="2"/>
            <a:endParaRPr lang="en-US" sz="16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C2175FF-3BF9-6768-D83E-9372C19A86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6126520"/>
              </p:ext>
            </p:extLst>
          </p:nvPr>
        </p:nvGraphicFramePr>
        <p:xfrm>
          <a:off x="3810000" y="2129500"/>
          <a:ext cx="7871938" cy="4271304"/>
        </p:xfrm>
        <a:graphic>
          <a:graphicData uri="http://schemas.openxmlformats.org/drawingml/2006/table">
            <a:tbl>
              <a:tblPr/>
              <a:tblGrid>
                <a:gridCol w="2029776">
                  <a:extLst>
                    <a:ext uri="{9D8B030D-6E8A-4147-A177-3AD203B41FA5}">
                      <a16:colId xmlns:a16="http://schemas.microsoft.com/office/drawing/2014/main" val="620141965"/>
                    </a:ext>
                  </a:extLst>
                </a:gridCol>
                <a:gridCol w="5842162">
                  <a:extLst>
                    <a:ext uri="{9D8B030D-6E8A-4147-A177-3AD203B41FA5}">
                      <a16:colId xmlns:a16="http://schemas.microsoft.com/office/drawing/2014/main" val="1881229476"/>
                    </a:ext>
                  </a:extLst>
                </a:gridCol>
              </a:tblGrid>
              <a:tr h="2395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 </a:t>
                      </a:r>
                    </a:p>
                  </a:txBody>
                  <a:tcPr marL="6201" marR="6201" marT="62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AVC Budget Recommend- Exclude from Allocations?</a:t>
                      </a:r>
                    </a:p>
                  </a:txBody>
                  <a:tcPr marL="6201" marR="6201" marT="62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07560"/>
                  </a:ext>
                </a:extLst>
              </a:tr>
              <a:tr h="23955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Revenue Allocations</a:t>
                      </a:r>
                    </a:p>
                  </a:txBody>
                  <a:tcPr marL="6201" marR="6201" marT="62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780596"/>
                  </a:ext>
                </a:extLst>
              </a:tr>
              <a:tr h="472334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Professional Master's</a:t>
                      </a:r>
                    </a:p>
                  </a:txBody>
                  <a:tcPr marL="6201" marR="6201" marT="62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Don’t know that our data infrastructure/definitions are where they need to be to separate out accurately at this time</a:t>
                      </a:r>
                    </a:p>
                  </a:txBody>
                  <a:tcPr marL="6201" marR="6201" marT="620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0362786"/>
                  </a:ext>
                </a:extLst>
              </a:tr>
              <a:tr h="239550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Extension Revenue</a:t>
                      </a:r>
                    </a:p>
                  </a:txBody>
                  <a:tcPr marL="6201" marR="6201" marT="62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NA for CU Denver</a:t>
                      </a:r>
                    </a:p>
                  </a:txBody>
                  <a:tcPr marL="6201" marR="6201" marT="62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8114625"/>
                  </a:ext>
                </a:extLst>
              </a:tr>
              <a:tr h="472334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Auxiliary Revenue</a:t>
                      </a:r>
                    </a:p>
                  </a:txBody>
                  <a:tcPr marL="6201" marR="6201" marT="62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Auxiliaries are self-supporting and pay GAR as their contribution to the general operations of the campus</a:t>
                      </a:r>
                    </a:p>
                  </a:txBody>
                  <a:tcPr marL="6201" marR="6201" marT="62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7824955"/>
                  </a:ext>
                </a:extLst>
              </a:tr>
              <a:tr h="239550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Indirect Cost Recovery</a:t>
                      </a:r>
                    </a:p>
                  </a:txBody>
                  <a:tcPr marL="6201" marR="6201" marT="62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ICR has an established distribution policy</a:t>
                      </a:r>
                    </a:p>
                  </a:txBody>
                  <a:tcPr marL="6201" marR="6201" marT="62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1921152"/>
                  </a:ext>
                </a:extLst>
              </a:tr>
              <a:tr h="472334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Non-credit Revenue</a:t>
                      </a:r>
                    </a:p>
                  </a:txBody>
                  <a:tcPr marL="6201" marR="6201" marT="62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Auxiliaries are self-supporting and pay GAR as their contribution to the general operations of the campus</a:t>
                      </a:r>
                    </a:p>
                  </a:txBody>
                  <a:tcPr marL="6201" marR="6201" marT="62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8597521"/>
                  </a:ext>
                </a:extLst>
              </a:tr>
              <a:tr h="239550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Endowment Revenue</a:t>
                      </a:r>
                    </a:p>
                  </a:txBody>
                  <a:tcPr marL="6201" marR="6201" marT="62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NA for CU Denver</a:t>
                      </a:r>
                    </a:p>
                  </a:txBody>
                  <a:tcPr marL="6201" marR="6201" marT="62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5081569"/>
                  </a:ext>
                </a:extLst>
              </a:tr>
              <a:tr h="239550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Donor Gifts</a:t>
                      </a:r>
                    </a:p>
                  </a:txBody>
                  <a:tcPr marL="6201" marR="6201" marT="62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NA for CU Denver</a:t>
                      </a:r>
                    </a:p>
                  </a:txBody>
                  <a:tcPr marL="6201" marR="6201" marT="62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2075461"/>
                  </a:ext>
                </a:extLst>
              </a:tr>
              <a:tr h="472334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Miscellaneous Revenue</a:t>
                      </a:r>
                    </a:p>
                  </a:txBody>
                  <a:tcPr marL="6201" marR="6201" marT="62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Mostly support for the Auraria Library, the remainder can offset the amount needed to allocate toward central administration</a:t>
                      </a:r>
                    </a:p>
                  </a:txBody>
                  <a:tcPr marL="6201" marR="6201" marT="62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193722"/>
                  </a:ext>
                </a:extLst>
              </a:tr>
              <a:tr h="472334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Fees</a:t>
                      </a:r>
                    </a:p>
                  </a:txBody>
                  <a:tcPr marL="6201" marR="6201" marT="62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Student fees are restrictive and already flow to academic units, similar to extended studies</a:t>
                      </a:r>
                    </a:p>
                  </a:txBody>
                  <a:tcPr marL="6201" marR="6201" marT="62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3038169"/>
                  </a:ext>
                </a:extLst>
              </a:tr>
              <a:tr h="472334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Extended Studies/ Academic Auxiliary</a:t>
                      </a:r>
                    </a:p>
                  </a:txBody>
                  <a:tcPr marL="6201" marR="6201" marT="620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 Light" panose="02000403000000020004"/>
                        </a:rPr>
                        <a:t>Auxiliaries are self-supporting and pay GAR as their contribution to the general operations of the campus</a:t>
                      </a:r>
                    </a:p>
                  </a:txBody>
                  <a:tcPr marL="6201" marR="6201" marT="620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4785187"/>
                  </a:ext>
                </a:extLst>
              </a:tr>
            </a:tbl>
          </a:graphicData>
        </a:graphic>
      </p:graphicFrame>
      <p:pic>
        <p:nvPicPr>
          <p:cNvPr id="7" name="Picture 6" descr="A hand gestures with text&#10;&#10;Description automatically generated with medium confidence">
            <a:extLst>
              <a:ext uri="{FF2B5EF4-FFF2-40B4-BE49-F238E27FC236}">
                <a16:creationId xmlns:a16="http://schemas.microsoft.com/office/drawing/2014/main" id="{1CC1A1D9-760B-8E10-7FBD-1349FE1CE9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601" t="11364" r="13941" b="568"/>
          <a:stretch/>
        </p:blipFill>
        <p:spPr>
          <a:xfrm>
            <a:off x="512689" y="2542782"/>
            <a:ext cx="3035823" cy="342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03525"/>
      </p:ext>
    </p:extLst>
  </p:cSld>
  <p:clrMapOvr>
    <a:masterClrMapping/>
  </p:clrMapOvr>
</p:sld>
</file>

<file path=ppt/theme/theme1.xml><?xml version="1.0" encoding="utf-8"?>
<a:theme xmlns:a="http://schemas.openxmlformats.org/drawingml/2006/main" name="CU Denver Moments PPT Templates">
  <a:themeElements>
    <a:clrScheme name="CU Denver Moments Color Palette">
      <a:dk1>
        <a:srgbClr val="000000"/>
      </a:dk1>
      <a:lt1>
        <a:srgbClr val="FFFFFF"/>
      </a:lt1>
      <a:dk2>
        <a:srgbClr val="CFB87C"/>
      </a:dk2>
      <a:lt2>
        <a:srgbClr val="F1EAD8"/>
      </a:lt2>
      <a:accent1>
        <a:srgbClr val="CFB87C"/>
      </a:accent1>
      <a:accent2>
        <a:srgbClr val="28939D"/>
      </a:accent2>
      <a:accent3>
        <a:srgbClr val="244C59"/>
      </a:accent3>
      <a:accent4>
        <a:srgbClr val="A3A3A3"/>
      </a:accent4>
      <a:accent5>
        <a:srgbClr val="56595C"/>
      </a:accent5>
      <a:accent6>
        <a:srgbClr val="F1EAD8"/>
      </a:accent6>
      <a:hlink>
        <a:srgbClr val="244C59"/>
      </a:hlink>
      <a:folHlink>
        <a:srgbClr val="104D5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C2E8D51-B95C-A843-865E-D5804C25EEA7}" vid="{20764ACD-4C26-E64A-8FDA-BCC432E93A67}"/>
    </a:ext>
  </a:extLst>
</a:theme>
</file>

<file path=ppt/theme/theme2.xml><?xml version="1.0" encoding="utf-8"?>
<a:theme xmlns:a="http://schemas.openxmlformats.org/drawingml/2006/main" name="Office Theme">
  <a:themeElements>
    <a:clrScheme name="CU Denver Moments Color Palette">
      <a:dk1>
        <a:srgbClr val="000000"/>
      </a:dk1>
      <a:lt1>
        <a:srgbClr val="FFFFFF"/>
      </a:lt1>
      <a:dk2>
        <a:srgbClr val="CFB87C"/>
      </a:dk2>
      <a:lt2>
        <a:srgbClr val="F1EAD8"/>
      </a:lt2>
      <a:accent1>
        <a:srgbClr val="000000"/>
      </a:accent1>
      <a:accent2>
        <a:srgbClr val="28939D"/>
      </a:accent2>
      <a:accent3>
        <a:srgbClr val="244C59"/>
      </a:accent3>
      <a:accent4>
        <a:srgbClr val="F87C56"/>
      </a:accent4>
      <a:accent5>
        <a:srgbClr val="E35105"/>
      </a:accent5>
      <a:accent6>
        <a:srgbClr val="A6093C"/>
      </a:accent6>
      <a:hlink>
        <a:srgbClr val="244C59"/>
      </a:hlink>
      <a:folHlink>
        <a:srgbClr val="104D5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C2E8D51-B95C-A843-865E-D5804C25EEA7}" vid="{464A8A6D-0E2A-F34E-B763-AD640F818C3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B3DEA8C7A8F44AAFC2F7C82AB6F48" ma:contentTypeVersion="6" ma:contentTypeDescription="Create a new document." ma:contentTypeScope="" ma:versionID="2e2cce4e94577f1123cb11f96482abc2">
  <xsd:schema xmlns:xsd="http://www.w3.org/2001/XMLSchema" xmlns:xs="http://www.w3.org/2001/XMLSchema" xmlns:p="http://schemas.microsoft.com/office/2006/metadata/properties" xmlns:ns2="cc6375ac-b81c-4ed8-a446-7bbf27d82636" xmlns:ns3="4de0c387-5700-4942-8622-fc245635cfa6" targetNamespace="http://schemas.microsoft.com/office/2006/metadata/properties" ma:root="true" ma:fieldsID="4df49119629e072a7a94ee192e86db3b" ns2:_="" ns3:_="">
    <xsd:import namespace="cc6375ac-b81c-4ed8-a446-7bbf27d82636"/>
    <xsd:import namespace="4de0c387-5700-4942-8622-fc245635cf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6375ac-b81c-4ed8-a446-7bbf27d826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e0c387-5700-4942-8622-fc245635cfa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A31BE3-453A-468D-8A93-C17CDF838B3E}">
  <ds:schemaRefs>
    <ds:schemaRef ds:uri="http://schemas.openxmlformats.org/package/2006/metadata/core-properties"/>
    <ds:schemaRef ds:uri="http://purl.org/dc/terms/"/>
    <ds:schemaRef ds:uri="http://purl.org/dc/dcmitype/"/>
    <ds:schemaRef ds:uri="cc6375ac-b81c-4ed8-a446-7bbf27d82636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4de0c387-5700-4942-8622-fc245635cfa6"/>
  </ds:schemaRefs>
</ds:datastoreItem>
</file>

<file path=customXml/itemProps2.xml><?xml version="1.0" encoding="utf-8"?>
<ds:datastoreItem xmlns:ds="http://schemas.openxmlformats.org/officeDocument/2006/customXml" ds:itemID="{65E540E5-6DCE-413F-AAC5-B5C59BF0AD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6375ac-b81c-4ed8-a446-7bbf27d82636"/>
    <ds:schemaRef ds:uri="4de0c387-5700-4942-8622-fc245635cf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E193D2E-E0B7-45D2-B277-863B7A4854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01_CU Denver_PPT Template_Helvetica</Template>
  <TotalTime>67869</TotalTime>
  <Words>1370</Words>
  <Application>Microsoft Office PowerPoint</Application>
  <PresentationFormat>Widescreen</PresentationFormat>
  <Paragraphs>200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Helvetica Neue</vt:lpstr>
      <vt:lpstr>HELVETICA NEUE CONDENSED</vt:lpstr>
      <vt:lpstr>Helvetica Neue Condensed Black</vt:lpstr>
      <vt:lpstr>Helvetica Neue Light</vt:lpstr>
      <vt:lpstr>CU Denver Moments PPT Templates</vt:lpstr>
      <vt:lpstr>Office Theme</vt:lpstr>
      <vt:lpstr>PowerPoint Presentation</vt:lpstr>
      <vt:lpstr>AGENDA</vt:lpstr>
      <vt:lpstr>DRAFT OF PRINCIPLE BULLETS</vt:lpstr>
      <vt:lpstr>DECISION-MAKING PROCESS</vt:lpstr>
      <vt:lpstr>DECISION LEVELS</vt:lpstr>
      <vt:lpstr>DECISION POINTS</vt:lpstr>
      <vt:lpstr>REVENUE ALLOCATIONS</vt:lpstr>
      <vt:lpstr>TYPES OF TUITION DIFFERENTIALS</vt:lpstr>
      <vt:lpstr>ACTIVITY: IDENTIFYING ALLOCABLE REVENUE</vt:lpstr>
      <vt:lpstr>ACTIVITY: IDENTIFYING ALLOCABLE REVENUE</vt:lpstr>
      <vt:lpstr>TUITION REVENUE METRICS CONSIDERATIONS</vt:lpstr>
      <vt:lpstr>TUITION REVENUE METRICS CONSIDERATIONS</vt:lpstr>
      <vt:lpstr>UNIVERSITY REVENUES (MISSION ENHANCEMENT FUND)</vt:lpstr>
      <vt:lpstr>UNIVERSITY REVENUES (MISSION ENHANCEMENT FUND)</vt:lpstr>
      <vt:lpstr>KEY MESSAGES FROM SESSION #8</vt:lpstr>
      <vt:lpstr>WHAT ARE THE KEY MESSAGES FROM THIS SESSION?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INSTRUCTIONS &amp; EXAMPLE LAYOUTS</dc:title>
  <dc:creator>St Peter, Jennifer</dc:creator>
  <cp:lastModifiedBy>St Peter, Jennifer</cp:lastModifiedBy>
  <cp:revision>98</cp:revision>
  <cp:lastPrinted>2024-10-10T20:28:00Z</cp:lastPrinted>
  <dcterms:created xsi:type="dcterms:W3CDTF">2024-02-08T16:17:30Z</dcterms:created>
  <dcterms:modified xsi:type="dcterms:W3CDTF">2025-02-01T19:12:42Z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0x01010079FB3DEA8C7A8F44AAFC2F7C82AB6F48</vt:lpwstr>
  </property>
</Properties>
</file>